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439bef95b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0f551f40d4d2a"/>
  </p:sldMasterIdLst>
  <p:sldIdLst>
    <p:sldId xmlns:r="http://schemas.openxmlformats.org/officeDocument/2006/relationships" id="256" r:id="R5f1c689630c649b0"/>
    <p:sldId xmlns:r="http://schemas.openxmlformats.org/officeDocument/2006/relationships" id="257" r:id="R08d1b9e5dc524548"/>
    <p:sldId xmlns:r="http://schemas.openxmlformats.org/officeDocument/2006/relationships" id="258" r:id="Rb6c0713b64c64175"/>
    <p:sldId xmlns:r="http://schemas.openxmlformats.org/officeDocument/2006/relationships" id="259" r:id="R7a20576f373247d5"/>
    <p:sldId xmlns:r="http://schemas.openxmlformats.org/officeDocument/2006/relationships" id="260" r:id="R6f888b9f350e4303"/>
    <p:sldId xmlns:r="http://schemas.openxmlformats.org/officeDocument/2006/relationships" id="261" r:id="R258891065d1548d8"/>
    <p:sldId xmlns:r="http://schemas.openxmlformats.org/officeDocument/2006/relationships" id="262" r:id="R38cf5652b54c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0f551f40d4d2a" /><Relationship Type="http://schemas.openxmlformats.org/officeDocument/2006/relationships/slide" Target="/ppt/slides/slide1.xml" Id="R5f1c689630c649b0" /><Relationship Type="http://schemas.openxmlformats.org/officeDocument/2006/relationships/slide" Target="/ppt/slides/slide2.xml" Id="R08d1b9e5dc524548" /><Relationship Type="http://schemas.openxmlformats.org/officeDocument/2006/relationships/slide" Target="/ppt/slides/slide3.xml" Id="Rb6c0713b64c64175" /><Relationship Type="http://schemas.openxmlformats.org/officeDocument/2006/relationships/slide" Target="/ppt/slides/slide4.xml" Id="R7a20576f373247d5" /><Relationship Type="http://schemas.openxmlformats.org/officeDocument/2006/relationships/slide" Target="/ppt/slides/slide5.xml" Id="R6f888b9f350e4303" /><Relationship Type="http://schemas.openxmlformats.org/officeDocument/2006/relationships/slide" Target="/ppt/slides/slide6.xml" Id="R258891065d1548d8" /><Relationship Type="http://schemas.openxmlformats.org/officeDocument/2006/relationships/slide" Target="/ppt/slides/slide7.xml" Id="R38cf5652b54c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6afbb6546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416fe754940db" /><Relationship Type="http://schemas.openxmlformats.org/officeDocument/2006/relationships/theme" Target="/ppt/slideMasters/theme/theme1.xml" Id="Ra2a175e6a2c5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416fe7549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d68ead6c8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9d348f5a4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b0f1470ff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e3860c17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584c86ece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989ead5c5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8e2d39018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HAGENS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HAGENS RØRSERVICE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11 945 718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7 363 220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9 011 402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27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976 282 744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HAGENS RØRSERVICE AS</a:t>
            </a:r>
          </a:p>
        </p:txBody>
      </p:sp>
    </p:spTree>
  </p:cSld>
  <p:clrMapOvr>
    <a:masterClrMapping xmlns:a="http://schemas.openxmlformats.org/drawingml/2006/main"/>
  </p:clrMapOvr>
</p:sld>
</file>