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a2955ea1b814ab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8694e2753964ced"/>
  </p:sldMasterIdLst>
  <p:sldIdLst>
    <p:sldId xmlns:r="http://schemas.openxmlformats.org/officeDocument/2006/relationships" id="256" r:id="R6e01ddb83b1540d3"/>
    <p:sldId xmlns:r="http://schemas.openxmlformats.org/officeDocument/2006/relationships" id="257" r:id="Re256c78bb50048b5"/>
    <p:sldId xmlns:r="http://schemas.openxmlformats.org/officeDocument/2006/relationships" id="258" r:id="Rf93ac304ed474970"/>
    <p:sldId xmlns:r="http://schemas.openxmlformats.org/officeDocument/2006/relationships" id="259" r:id="R562cd8700fa2463c"/>
    <p:sldId xmlns:r="http://schemas.openxmlformats.org/officeDocument/2006/relationships" id="260" r:id="Rb2ea2f631ca344ab"/>
    <p:sldId xmlns:r="http://schemas.openxmlformats.org/officeDocument/2006/relationships" id="261" r:id="R01aa6a83bc45403f"/>
    <p:sldId xmlns:r="http://schemas.openxmlformats.org/officeDocument/2006/relationships" id="262" r:id="R69d2dede7d7c4b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694e2753964ced" /><Relationship Type="http://schemas.openxmlformats.org/officeDocument/2006/relationships/slide" Target="/ppt/slides/slide1.xml" Id="R6e01ddb83b1540d3" /><Relationship Type="http://schemas.openxmlformats.org/officeDocument/2006/relationships/slide" Target="/ppt/slides/slide2.xml" Id="Re256c78bb50048b5" /><Relationship Type="http://schemas.openxmlformats.org/officeDocument/2006/relationships/slide" Target="/ppt/slides/slide3.xml" Id="Rf93ac304ed474970" /><Relationship Type="http://schemas.openxmlformats.org/officeDocument/2006/relationships/slide" Target="/ppt/slides/slide4.xml" Id="R562cd8700fa2463c" /><Relationship Type="http://schemas.openxmlformats.org/officeDocument/2006/relationships/slide" Target="/ppt/slides/slide5.xml" Id="Rb2ea2f631ca344ab" /><Relationship Type="http://schemas.openxmlformats.org/officeDocument/2006/relationships/slide" Target="/ppt/slides/slide6.xml" Id="R01aa6a83bc45403f" /><Relationship Type="http://schemas.openxmlformats.org/officeDocument/2006/relationships/slide" Target="/ppt/slides/slide7.xml" Id="R69d2dede7d7c4b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fe3b989d82450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dec044c6444567" /><Relationship Type="http://schemas.openxmlformats.org/officeDocument/2006/relationships/theme" Target="/ppt/slideMasters/theme/theme1.xml" Id="R1740b7309b384e4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7dec044c644456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823a1d945e479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30ebef3df74e5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f75f7ff4eb4f5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6b9ca8da6b4bf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1e2afd9875420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5c182e77b24d5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9903794c6b401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BYGGMESTER TH BREDHOLT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TH BREDHOLT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BYGGMESTER TH BREDHOLT AS ble etablert [år] og holder til i Borgenhaugen.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TH BREDHOLT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TH BREDHOLT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TH BREDHOLT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24 701 418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−4 192 292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−4 230 667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−3 797 835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2 759 696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TH BREDHOLT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BREDHOLT ANDRE MEISUND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BREDHOLT INE MEISUND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TH BREDHOLT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Svartedalsberget 40A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1739 Borgenhaugen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97 04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976 299 167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TH BREDHOLT AS</a:t>
            </a:r>
          </a:p>
        </p:txBody>
      </p:sp>
    </p:spTree>
  </p:cSld>
  <p:clrMapOvr>
    <a:masterClrMapping xmlns:a="http://schemas.openxmlformats.org/drawingml/2006/main"/>
  </p:clrMapOvr>
</p:sld>
</file>