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657927e29e42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7d7ad719df4b69"/>
  </p:sldMasterIdLst>
  <p:sldIdLst>
    <p:sldId xmlns:r="http://schemas.openxmlformats.org/officeDocument/2006/relationships" id="256" r:id="R82f30ef65e4c4fab"/>
    <p:sldId xmlns:r="http://schemas.openxmlformats.org/officeDocument/2006/relationships" id="257" r:id="Rea4fad05573342d8"/>
    <p:sldId xmlns:r="http://schemas.openxmlformats.org/officeDocument/2006/relationships" id="258" r:id="R1f1fe05a59324bff"/>
    <p:sldId xmlns:r="http://schemas.openxmlformats.org/officeDocument/2006/relationships" id="259" r:id="R937d9ad4c62f429a"/>
    <p:sldId xmlns:r="http://schemas.openxmlformats.org/officeDocument/2006/relationships" id="260" r:id="Rf0a68bfa2ed64be9"/>
    <p:sldId xmlns:r="http://schemas.openxmlformats.org/officeDocument/2006/relationships" id="261" r:id="R61be66ec90e041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7d7ad719df4b69" /><Relationship Type="http://schemas.openxmlformats.org/officeDocument/2006/relationships/slide" Target="/ppt/slides/slide1.xml" Id="R82f30ef65e4c4fab" /><Relationship Type="http://schemas.openxmlformats.org/officeDocument/2006/relationships/slide" Target="/ppt/slides/slide2.xml" Id="Rea4fad05573342d8" /><Relationship Type="http://schemas.openxmlformats.org/officeDocument/2006/relationships/slide" Target="/ppt/slides/slide3.xml" Id="R1f1fe05a59324bff" /><Relationship Type="http://schemas.openxmlformats.org/officeDocument/2006/relationships/slide" Target="/ppt/slides/slide4.xml" Id="R937d9ad4c62f429a" /><Relationship Type="http://schemas.openxmlformats.org/officeDocument/2006/relationships/slide" Target="/ppt/slides/slide5.xml" Id="Rf0a68bfa2ed64be9" /><Relationship Type="http://schemas.openxmlformats.org/officeDocument/2006/relationships/slide" Target="/ppt/slides/slide6.xml" Id="R61be66ec90e041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05b976e6f49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b9d3d9b424a66" /><Relationship Type="http://schemas.openxmlformats.org/officeDocument/2006/relationships/theme" Target="/ppt/slideMasters/theme/theme1.xml" Id="R6df265718e9b4d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cb9d3d9b424a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f0817955247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e2335ef2c42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fa27ca8fd4f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1d84114b54a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5f241358a43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2755f24e541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MURERFIRMA BREITVE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BREITVE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MURERFIRMA BREITVE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BREITVE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BREITVE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BREITVE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15 324 224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1 187 598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914 951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275 228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4 063 718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BREITVE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Raglamyr, Longhammarvegen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5536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976 301 935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BREITVE AS</a:t>
            </a:r>
          </a:p>
        </p:txBody>
      </p:sp>
    </p:spTree>
  </p:cSld>
  <p:clrMapOvr>
    <a:masterClrMapping xmlns:a="http://schemas.openxmlformats.org/drawingml/2006/main"/>
  </p:clrMapOvr>
</p:sld>
</file>