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1823de7ab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2bb1896b6423a"/>
  </p:sldMasterIdLst>
  <p:sldIdLst>
    <p:sldId xmlns:r="http://schemas.openxmlformats.org/officeDocument/2006/relationships" id="256" r:id="Rb9074cebcd57478e"/>
    <p:sldId xmlns:r="http://schemas.openxmlformats.org/officeDocument/2006/relationships" id="257" r:id="R1e693e80e48e4b7a"/>
    <p:sldId xmlns:r="http://schemas.openxmlformats.org/officeDocument/2006/relationships" id="258" r:id="R19e5e37e1c9d48e7"/>
    <p:sldId xmlns:r="http://schemas.openxmlformats.org/officeDocument/2006/relationships" id="259" r:id="Rd72c09dc66f64585"/>
    <p:sldId xmlns:r="http://schemas.openxmlformats.org/officeDocument/2006/relationships" id="260" r:id="R9c0ad33695f044d9"/>
    <p:sldId xmlns:r="http://schemas.openxmlformats.org/officeDocument/2006/relationships" id="261" r:id="R014570bf07734027"/>
    <p:sldId xmlns:r="http://schemas.openxmlformats.org/officeDocument/2006/relationships" id="262" r:id="R005ec3a3f1c4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2bb1896b6423a" /><Relationship Type="http://schemas.openxmlformats.org/officeDocument/2006/relationships/slide" Target="/ppt/slides/slide1.xml" Id="Rb9074cebcd57478e" /><Relationship Type="http://schemas.openxmlformats.org/officeDocument/2006/relationships/slide" Target="/ppt/slides/slide2.xml" Id="R1e693e80e48e4b7a" /><Relationship Type="http://schemas.openxmlformats.org/officeDocument/2006/relationships/slide" Target="/ppt/slides/slide3.xml" Id="R19e5e37e1c9d48e7" /><Relationship Type="http://schemas.openxmlformats.org/officeDocument/2006/relationships/slide" Target="/ppt/slides/slide4.xml" Id="Rd72c09dc66f64585" /><Relationship Type="http://schemas.openxmlformats.org/officeDocument/2006/relationships/slide" Target="/ppt/slides/slide5.xml" Id="R9c0ad33695f044d9" /><Relationship Type="http://schemas.openxmlformats.org/officeDocument/2006/relationships/slide" Target="/ppt/slides/slide6.xml" Id="R014570bf07734027" /><Relationship Type="http://schemas.openxmlformats.org/officeDocument/2006/relationships/slide" Target="/ppt/slides/slide7.xml" Id="R005ec3a3f1c4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edd2c2719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4c38bac494c9c" /><Relationship Type="http://schemas.openxmlformats.org/officeDocument/2006/relationships/theme" Target="/ppt/slideMasters/theme/theme1.xml" Id="R4454c63f5a6b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4c38bac49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64a98383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91471c289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cdd0ae79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21fdfe8d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000be6a12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7be3e9c2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e75c36623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MYHRE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MYHRE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MYHRE SPORT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MYHRE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MYHRE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MYHRE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32 587 283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20 224 785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MYHRE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THOMAS BERGH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STUVESETH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HØIÅS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VIDAR LARSEN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SMEBY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MYHRE SPORT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MYHRE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J Horgensvei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68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post@bmyhre.no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976 305 612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MYHRE SPORT AS</a:t>
            </a:r>
          </a:p>
        </p:txBody>
      </p:sp>
    </p:spTree>
  </p:cSld>
  <p:clrMapOvr>
    <a:masterClrMapping xmlns:a="http://schemas.openxmlformats.org/drawingml/2006/main"/>
  </p:clrMapOvr>
</p:sld>
</file>