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fa8609ad3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94af1b7bc74fac"/>
  </p:sldMasterIdLst>
  <p:sldIdLst>
    <p:sldId xmlns:r="http://schemas.openxmlformats.org/officeDocument/2006/relationships" id="256" r:id="Rab7d6e631b624e1a"/>
    <p:sldId xmlns:r="http://schemas.openxmlformats.org/officeDocument/2006/relationships" id="257" r:id="R7e0ad0015b9444cb"/>
    <p:sldId xmlns:r="http://schemas.openxmlformats.org/officeDocument/2006/relationships" id="258" r:id="R315e95508b02453e"/>
    <p:sldId xmlns:r="http://schemas.openxmlformats.org/officeDocument/2006/relationships" id="259" r:id="Rc96a2caf2c704e46"/>
    <p:sldId xmlns:r="http://schemas.openxmlformats.org/officeDocument/2006/relationships" id="260" r:id="Re042815157a74a8c"/>
    <p:sldId xmlns:r="http://schemas.openxmlformats.org/officeDocument/2006/relationships" id="261" r:id="R6a8ccb09a03e43e1"/>
    <p:sldId xmlns:r="http://schemas.openxmlformats.org/officeDocument/2006/relationships" id="262" r:id="R1f82b03051c3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4af1b7bc74fac" /><Relationship Type="http://schemas.openxmlformats.org/officeDocument/2006/relationships/slide" Target="/ppt/slides/slide1.xml" Id="Rab7d6e631b624e1a" /><Relationship Type="http://schemas.openxmlformats.org/officeDocument/2006/relationships/slide" Target="/ppt/slides/slide2.xml" Id="R7e0ad0015b9444cb" /><Relationship Type="http://schemas.openxmlformats.org/officeDocument/2006/relationships/slide" Target="/ppt/slides/slide3.xml" Id="R315e95508b02453e" /><Relationship Type="http://schemas.openxmlformats.org/officeDocument/2006/relationships/slide" Target="/ppt/slides/slide4.xml" Id="Rc96a2caf2c704e46" /><Relationship Type="http://schemas.openxmlformats.org/officeDocument/2006/relationships/slide" Target="/ppt/slides/slide5.xml" Id="Re042815157a74a8c" /><Relationship Type="http://schemas.openxmlformats.org/officeDocument/2006/relationships/slide" Target="/ppt/slides/slide6.xml" Id="R6a8ccb09a03e43e1" /><Relationship Type="http://schemas.openxmlformats.org/officeDocument/2006/relationships/slide" Target="/ppt/slides/slide7.xml" Id="R1f82b03051c3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4d1ba575143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6e9c9a39b40d7" /><Relationship Type="http://schemas.openxmlformats.org/officeDocument/2006/relationships/theme" Target="/ppt/slideMasters/theme/theme1.xml" Id="Rb6f759350380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06e9c9a39b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e8b07ae1f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2a8a2c278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fbf23df0444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e11f9fbaf48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aaa038845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4f0f1cf4244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37e48d3a743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13 393 080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154 239 094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177 068 093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Lindeberg næringsvei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90 92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oyvind@bns.no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976 310 780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HOLDING AS</a:t>
            </a:r>
          </a:p>
        </p:txBody>
      </p:sp>
    </p:spTree>
  </p:cSld>
  <p:clrMapOvr>
    <a:masterClrMapping xmlns:a="http://schemas.openxmlformats.org/drawingml/2006/main"/>
  </p:clrMapOvr>
</p:sld>
</file>