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307897b6b843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7af3aace774204"/>
  </p:sldMasterIdLst>
  <p:sldIdLst>
    <p:sldId xmlns:r="http://schemas.openxmlformats.org/officeDocument/2006/relationships" id="256" r:id="R5c2a176121c840a9"/>
    <p:sldId xmlns:r="http://schemas.openxmlformats.org/officeDocument/2006/relationships" id="257" r:id="R0b48b2f35ed2465f"/>
    <p:sldId xmlns:r="http://schemas.openxmlformats.org/officeDocument/2006/relationships" id="258" r:id="R1ef3633bb5014125"/>
    <p:sldId xmlns:r="http://schemas.openxmlformats.org/officeDocument/2006/relationships" id="259" r:id="R2c6cce237e394395"/>
    <p:sldId xmlns:r="http://schemas.openxmlformats.org/officeDocument/2006/relationships" id="260" r:id="Rbf80962ebf114ced"/>
    <p:sldId xmlns:r="http://schemas.openxmlformats.org/officeDocument/2006/relationships" id="261" r:id="Rdf63d021cf7d4323"/>
    <p:sldId xmlns:r="http://schemas.openxmlformats.org/officeDocument/2006/relationships" id="262" r:id="R0e71614ef15640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af3aace774204" /><Relationship Type="http://schemas.openxmlformats.org/officeDocument/2006/relationships/slide" Target="/ppt/slides/slide1.xml" Id="R5c2a176121c840a9" /><Relationship Type="http://schemas.openxmlformats.org/officeDocument/2006/relationships/slide" Target="/ppt/slides/slide2.xml" Id="R0b48b2f35ed2465f" /><Relationship Type="http://schemas.openxmlformats.org/officeDocument/2006/relationships/slide" Target="/ppt/slides/slide3.xml" Id="R1ef3633bb5014125" /><Relationship Type="http://schemas.openxmlformats.org/officeDocument/2006/relationships/slide" Target="/ppt/slides/slide4.xml" Id="R2c6cce237e394395" /><Relationship Type="http://schemas.openxmlformats.org/officeDocument/2006/relationships/slide" Target="/ppt/slides/slide5.xml" Id="Rbf80962ebf114ced" /><Relationship Type="http://schemas.openxmlformats.org/officeDocument/2006/relationships/slide" Target="/ppt/slides/slide6.xml" Id="Rdf63d021cf7d4323" /><Relationship Type="http://schemas.openxmlformats.org/officeDocument/2006/relationships/slide" Target="/ppt/slides/slide7.xml" Id="R0e71614ef15640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4714f60a345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0f5db2cfb4234" /><Relationship Type="http://schemas.openxmlformats.org/officeDocument/2006/relationships/theme" Target="/ppt/slideMasters/theme/theme1.xml" Id="Rbcc5457c7d814c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d0f5db2cfb42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7ca2c5fb14f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c6c7cd34346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7d9344a304c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4204836744a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22a57acbf4d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e9d2f5cae48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46f07e08e40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VERKSTEDVEIEN 23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23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1 310 613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863 024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796 126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5 274 736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6 317 327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Vingolfveien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976 320 972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