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73b49c432044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e159efce394395"/>
  </p:sldMasterIdLst>
  <p:sldIdLst>
    <p:sldId xmlns:r="http://schemas.openxmlformats.org/officeDocument/2006/relationships" id="256" r:id="Ra7c6e74b52934389"/>
    <p:sldId xmlns:r="http://schemas.openxmlformats.org/officeDocument/2006/relationships" id="257" r:id="R2d3775d6cf084562"/>
    <p:sldId xmlns:r="http://schemas.openxmlformats.org/officeDocument/2006/relationships" id="258" r:id="R57e5e210adaa49e7"/>
    <p:sldId xmlns:r="http://schemas.openxmlformats.org/officeDocument/2006/relationships" id="259" r:id="Rab47eaa7c7db413c"/>
    <p:sldId xmlns:r="http://schemas.openxmlformats.org/officeDocument/2006/relationships" id="260" r:id="R217b4c586e05464b"/>
    <p:sldId xmlns:r="http://schemas.openxmlformats.org/officeDocument/2006/relationships" id="261" r:id="R68a4cce9047f41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e159efce394395" /><Relationship Type="http://schemas.openxmlformats.org/officeDocument/2006/relationships/slide" Target="/ppt/slides/slide1.xml" Id="Ra7c6e74b52934389" /><Relationship Type="http://schemas.openxmlformats.org/officeDocument/2006/relationships/slide" Target="/ppt/slides/slide2.xml" Id="R2d3775d6cf084562" /><Relationship Type="http://schemas.openxmlformats.org/officeDocument/2006/relationships/slide" Target="/ppt/slides/slide3.xml" Id="R57e5e210adaa49e7" /><Relationship Type="http://schemas.openxmlformats.org/officeDocument/2006/relationships/slide" Target="/ppt/slides/slide4.xml" Id="Rab47eaa7c7db413c" /><Relationship Type="http://schemas.openxmlformats.org/officeDocument/2006/relationships/slide" Target="/ppt/slides/slide5.xml" Id="R217b4c586e05464b" /><Relationship Type="http://schemas.openxmlformats.org/officeDocument/2006/relationships/slide" Target="/ppt/slides/slide6.xml" Id="R68a4cce9047f41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e7914a054848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1d7fc359f4f4b" /><Relationship Type="http://schemas.openxmlformats.org/officeDocument/2006/relationships/theme" Target="/ppt/slideMasters/theme/theme1.xml" Id="Ra6a58bf2394f44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a1d7fc359f4f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577be03774b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61c40449449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e9263a8f94a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a8339c26745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5aaada99947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ebae5f6a24d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CONZIGMA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CONZIGMA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3 610 655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2 016 788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60 840 482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21 589 035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21 774 095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976 324 676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