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c1eaf47b2043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9204dd4c284979"/>
  </p:sldMasterIdLst>
  <p:sldIdLst>
    <p:sldId xmlns:r="http://schemas.openxmlformats.org/officeDocument/2006/relationships" id="256" r:id="R33387a2b51cf4fb2"/>
    <p:sldId xmlns:r="http://schemas.openxmlformats.org/officeDocument/2006/relationships" id="257" r:id="R21f6abc92ff24e18"/>
    <p:sldId xmlns:r="http://schemas.openxmlformats.org/officeDocument/2006/relationships" id="258" r:id="R1e9c640fe02842ba"/>
    <p:sldId xmlns:r="http://schemas.openxmlformats.org/officeDocument/2006/relationships" id="259" r:id="R644fc1c19fdd4e41"/>
    <p:sldId xmlns:r="http://schemas.openxmlformats.org/officeDocument/2006/relationships" id="260" r:id="R48ae6b0f4a12440a"/>
    <p:sldId xmlns:r="http://schemas.openxmlformats.org/officeDocument/2006/relationships" id="261" r:id="R3f159dd166414df6"/>
    <p:sldId xmlns:r="http://schemas.openxmlformats.org/officeDocument/2006/relationships" id="262" r:id="Rfeec2c472bdd4b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204dd4c284979" /><Relationship Type="http://schemas.openxmlformats.org/officeDocument/2006/relationships/slide" Target="/ppt/slides/slide1.xml" Id="R33387a2b51cf4fb2" /><Relationship Type="http://schemas.openxmlformats.org/officeDocument/2006/relationships/slide" Target="/ppt/slides/slide2.xml" Id="R21f6abc92ff24e18" /><Relationship Type="http://schemas.openxmlformats.org/officeDocument/2006/relationships/slide" Target="/ppt/slides/slide3.xml" Id="R1e9c640fe02842ba" /><Relationship Type="http://schemas.openxmlformats.org/officeDocument/2006/relationships/slide" Target="/ppt/slides/slide4.xml" Id="R644fc1c19fdd4e41" /><Relationship Type="http://schemas.openxmlformats.org/officeDocument/2006/relationships/slide" Target="/ppt/slides/slide5.xml" Id="R48ae6b0f4a12440a" /><Relationship Type="http://schemas.openxmlformats.org/officeDocument/2006/relationships/slide" Target="/ppt/slides/slide6.xml" Id="R3f159dd166414df6" /><Relationship Type="http://schemas.openxmlformats.org/officeDocument/2006/relationships/slide" Target="/ppt/slides/slide7.xml" Id="Rfeec2c472bdd4b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f6f1d02a34d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723a44d47463f" /><Relationship Type="http://schemas.openxmlformats.org/officeDocument/2006/relationships/theme" Target="/ppt/slideMasters/theme/theme1.xml" Id="R64fc5176b0454e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d723a44d47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0b6500c4747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d2b98e4f345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dd2e6586040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fea8acd964f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ae7f2f0c24f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5ba354a364b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953225119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HALLGEIR ARNESEN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 ARNESEN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7 530 342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7 561 862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 BRATLAND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86 51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976 328 515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