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21197c363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d15c44e2b49b6"/>
  </p:sldMasterIdLst>
  <p:sldIdLst>
    <p:sldId xmlns:r="http://schemas.openxmlformats.org/officeDocument/2006/relationships" id="256" r:id="R5932a693fb9a4c69"/>
    <p:sldId xmlns:r="http://schemas.openxmlformats.org/officeDocument/2006/relationships" id="257" r:id="Ra00d4d5749e44d90"/>
    <p:sldId xmlns:r="http://schemas.openxmlformats.org/officeDocument/2006/relationships" id="258" r:id="Rac477f9722444776"/>
    <p:sldId xmlns:r="http://schemas.openxmlformats.org/officeDocument/2006/relationships" id="259" r:id="R32b91bd771e64ba3"/>
    <p:sldId xmlns:r="http://schemas.openxmlformats.org/officeDocument/2006/relationships" id="260" r:id="R4768b7803f7d4378"/>
    <p:sldId xmlns:r="http://schemas.openxmlformats.org/officeDocument/2006/relationships" id="261" r:id="Rc6555f95bfc34c42"/>
    <p:sldId xmlns:r="http://schemas.openxmlformats.org/officeDocument/2006/relationships" id="262" r:id="R4ea6ac97d8da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15c44e2b49b6" /><Relationship Type="http://schemas.openxmlformats.org/officeDocument/2006/relationships/slide" Target="/ppt/slides/slide1.xml" Id="R5932a693fb9a4c69" /><Relationship Type="http://schemas.openxmlformats.org/officeDocument/2006/relationships/slide" Target="/ppt/slides/slide2.xml" Id="Ra00d4d5749e44d90" /><Relationship Type="http://schemas.openxmlformats.org/officeDocument/2006/relationships/slide" Target="/ppt/slides/slide3.xml" Id="Rac477f9722444776" /><Relationship Type="http://schemas.openxmlformats.org/officeDocument/2006/relationships/slide" Target="/ppt/slides/slide4.xml" Id="R32b91bd771e64ba3" /><Relationship Type="http://schemas.openxmlformats.org/officeDocument/2006/relationships/slide" Target="/ppt/slides/slide5.xml" Id="R4768b7803f7d4378" /><Relationship Type="http://schemas.openxmlformats.org/officeDocument/2006/relationships/slide" Target="/ppt/slides/slide6.xml" Id="Rc6555f95bfc34c42" /><Relationship Type="http://schemas.openxmlformats.org/officeDocument/2006/relationships/slide" Target="/ppt/slides/slide7.xml" Id="R4ea6ac97d8da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05ac0362a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bd3a8f9a43db" /><Relationship Type="http://schemas.openxmlformats.org/officeDocument/2006/relationships/theme" Target="/ppt/slideMasters/theme/theme1.xml" Id="R730f67bee6d3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4bd3a8f9a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06fc5133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9b4dc17c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d62c0976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6646c0b8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cd3830bb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0efca2f2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4323c56e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10 853 399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93 837 696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 INVEST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GROUP INVEST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