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88f90f73a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e4141acda4ce0"/>
  </p:sldMasterIdLst>
  <p:sldIdLst>
    <p:sldId xmlns:r="http://schemas.openxmlformats.org/officeDocument/2006/relationships" id="256" r:id="R7924a26f189b431b"/>
    <p:sldId xmlns:r="http://schemas.openxmlformats.org/officeDocument/2006/relationships" id="257" r:id="Rb6bc8a19f5d041b0"/>
    <p:sldId xmlns:r="http://schemas.openxmlformats.org/officeDocument/2006/relationships" id="258" r:id="R47a99cff7c084dd6"/>
    <p:sldId xmlns:r="http://schemas.openxmlformats.org/officeDocument/2006/relationships" id="259" r:id="R5e3aa3542af7463a"/>
    <p:sldId xmlns:r="http://schemas.openxmlformats.org/officeDocument/2006/relationships" id="260" r:id="R36821649a7d74303"/>
    <p:sldId xmlns:r="http://schemas.openxmlformats.org/officeDocument/2006/relationships" id="261" r:id="R1a6cd3aea23e495f"/>
    <p:sldId xmlns:r="http://schemas.openxmlformats.org/officeDocument/2006/relationships" id="262" r:id="R7403d48137b0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e4141acda4ce0" /><Relationship Type="http://schemas.openxmlformats.org/officeDocument/2006/relationships/slide" Target="/ppt/slides/slide1.xml" Id="R7924a26f189b431b" /><Relationship Type="http://schemas.openxmlformats.org/officeDocument/2006/relationships/slide" Target="/ppt/slides/slide2.xml" Id="Rb6bc8a19f5d041b0" /><Relationship Type="http://schemas.openxmlformats.org/officeDocument/2006/relationships/slide" Target="/ppt/slides/slide3.xml" Id="R47a99cff7c084dd6" /><Relationship Type="http://schemas.openxmlformats.org/officeDocument/2006/relationships/slide" Target="/ppt/slides/slide4.xml" Id="R5e3aa3542af7463a" /><Relationship Type="http://schemas.openxmlformats.org/officeDocument/2006/relationships/slide" Target="/ppt/slides/slide5.xml" Id="R36821649a7d74303" /><Relationship Type="http://schemas.openxmlformats.org/officeDocument/2006/relationships/slide" Target="/ppt/slides/slide6.xml" Id="R1a6cd3aea23e495f" /><Relationship Type="http://schemas.openxmlformats.org/officeDocument/2006/relationships/slide" Target="/ppt/slides/slide7.xml" Id="R7403d48137b0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5559df0be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62362078e4106" /><Relationship Type="http://schemas.openxmlformats.org/officeDocument/2006/relationships/theme" Target="/ppt/slideMasters/theme/theme1.xml" Id="R1ade4151d21d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62362078e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84d578ba5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3c15b3f15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e1d5f519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d18d2a9cc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1a189243e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3790053843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b6d1eb5eb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