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e717af7cb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5aa73440b4e8d"/>
  </p:sldMasterIdLst>
  <p:sldIdLst>
    <p:sldId xmlns:r="http://schemas.openxmlformats.org/officeDocument/2006/relationships" id="256" r:id="R7abd43c5ff104aac"/>
    <p:sldId xmlns:r="http://schemas.openxmlformats.org/officeDocument/2006/relationships" id="257" r:id="Re34fccef280b4c68"/>
    <p:sldId xmlns:r="http://schemas.openxmlformats.org/officeDocument/2006/relationships" id="258" r:id="R38e4af7baf0c4fcd"/>
    <p:sldId xmlns:r="http://schemas.openxmlformats.org/officeDocument/2006/relationships" id="259" r:id="Rafdfdfe9d6524ec5"/>
    <p:sldId xmlns:r="http://schemas.openxmlformats.org/officeDocument/2006/relationships" id="260" r:id="Rc23a14211feb4111"/>
    <p:sldId xmlns:r="http://schemas.openxmlformats.org/officeDocument/2006/relationships" id="261" r:id="Rbdf0d88a23b5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5aa73440b4e8d" /><Relationship Type="http://schemas.openxmlformats.org/officeDocument/2006/relationships/slide" Target="/ppt/slides/slide1.xml" Id="R7abd43c5ff104aac" /><Relationship Type="http://schemas.openxmlformats.org/officeDocument/2006/relationships/slide" Target="/ppt/slides/slide2.xml" Id="Re34fccef280b4c68" /><Relationship Type="http://schemas.openxmlformats.org/officeDocument/2006/relationships/slide" Target="/ppt/slides/slide3.xml" Id="R38e4af7baf0c4fcd" /><Relationship Type="http://schemas.openxmlformats.org/officeDocument/2006/relationships/slide" Target="/ppt/slides/slide4.xml" Id="Rafdfdfe9d6524ec5" /><Relationship Type="http://schemas.openxmlformats.org/officeDocument/2006/relationships/slide" Target="/ppt/slides/slide5.xml" Id="Rc23a14211feb4111" /><Relationship Type="http://schemas.openxmlformats.org/officeDocument/2006/relationships/slide" Target="/ppt/slides/slide6.xml" Id="Rbdf0d88a23b5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45aff0dcc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4b150e49a4417" /><Relationship Type="http://schemas.openxmlformats.org/officeDocument/2006/relationships/theme" Target="/ppt/slideMasters/theme/theme1.xml" Id="R61a3d27b7eb541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34b150e49a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f574a4601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df069597e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15ad31e2f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f8feadaf7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72e9b41bc44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ee7878657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OSLOFJORDEN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976 465 415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OSLOFJORDEN BYGG AS</a:t>
            </a:r>
          </a:p>
        </p:txBody>
      </p:sp>
    </p:spTree>
  </p:cSld>
  <p:clrMapOvr>
    <a:masterClrMapping xmlns:a="http://schemas.openxmlformats.org/drawingml/2006/main"/>
  </p:clrMapOvr>
</p:sld>
</file>