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dd84e7cc2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d498327554281"/>
  </p:sldMasterIdLst>
  <p:sldIdLst>
    <p:sldId xmlns:r="http://schemas.openxmlformats.org/officeDocument/2006/relationships" id="256" r:id="R9ed80353366e455d"/>
    <p:sldId xmlns:r="http://schemas.openxmlformats.org/officeDocument/2006/relationships" id="257" r:id="R6d6f839912b3475f"/>
    <p:sldId xmlns:r="http://schemas.openxmlformats.org/officeDocument/2006/relationships" id="258" r:id="R0bbc55f5f0a34d58"/>
    <p:sldId xmlns:r="http://schemas.openxmlformats.org/officeDocument/2006/relationships" id="259" r:id="R5cee8ce3503a43e2"/>
    <p:sldId xmlns:r="http://schemas.openxmlformats.org/officeDocument/2006/relationships" id="260" r:id="R146c2d8c2ebb4044"/>
    <p:sldId xmlns:r="http://schemas.openxmlformats.org/officeDocument/2006/relationships" id="261" r:id="Re87df6a6a7504ae9"/>
    <p:sldId xmlns:r="http://schemas.openxmlformats.org/officeDocument/2006/relationships" id="262" r:id="R137e439be4c1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d498327554281" /><Relationship Type="http://schemas.openxmlformats.org/officeDocument/2006/relationships/slide" Target="/ppt/slides/slide1.xml" Id="R9ed80353366e455d" /><Relationship Type="http://schemas.openxmlformats.org/officeDocument/2006/relationships/slide" Target="/ppt/slides/slide2.xml" Id="R6d6f839912b3475f" /><Relationship Type="http://schemas.openxmlformats.org/officeDocument/2006/relationships/slide" Target="/ppt/slides/slide3.xml" Id="R0bbc55f5f0a34d58" /><Relationship Type="http://schemas.openxmlformats.org/officeDocument/2006/relationships/slide" Target="/ppt/slides/slide4.xml" Id="R5cee8ce3503a43e2" /><Relationship Type="http://schemas.openxmlformats.org/officeDocument/2006/relationships/slide" Target="/ppt/slides/slide5.xml" Id="R146c2d8c2ebb4044" /><Relationship Type="http://schemas.openxmlformats.org/officeDocument/2006/relationships/slide" Target="/ppt/slides/slide6.xml" Id="Re87df6a6a7504ae9" /><Relationship Type="http://schemas.openxmlformats.org/officeDocument/2006/relationships/slide" Target="/ppt/slides/slide7.xml" Id="R137e439be4c1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13ac53387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91442b994215" /><Relationship Type="http://schemas.openxmlformats.org/officeDocument/2006/relationships/theme" Target="/ppt/slideMasters/theme/theme1.xml" Id="R4943a18a2994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f91442b99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9fb2494a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460f479a1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8c29f1a0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8c1193711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3bafe978f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147eaef75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000c404e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OSLOFJORDEN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OSLOFJORDEN BYGG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10 772 045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2 926 831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JOHN WILLAS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SUKKE OLE MARTIN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976 465 415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