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6c43f56d9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226990fef45de"/>
  </p:sldMasterIdLst>
  <p:sldIdLst>
    <p:sldId xmlns:r="http://schemas.openxmlformats.org/officeDocument/2006/relationships" id="256" r:id="R2bf142d62c81475a"/>
    <p:sldId xmlns:r="http://schemas.openxmlformats.org/officeDocument/2006/relationships" id="257" r:id="Re455285342584273"/>
    <p:sldId xmlns:r="http://schemas.openxmlformats.org/officeDocument/2006/relationships" id="258" r:id="R6139066523a04f1a"/>
    <p:sldId xmlns:r="http://schemas.openxmlformats.org/officeDocument/2006/relationships" id="259" r:id="R7cc520f3c99048c5"/>
    <p:sldId xmlns:r="http://schemas.openxmlformats.org/officeDocument/2006/relationships" id="260" r:id="R2fff8d14a97a4b3f"/>
    <p:sldId xmlns:r="http://schemas.openxmlformats.org/officeDocument/2006/relationships" id="261" r:id="Re9147f99dabc4ec6"/>
    <p:sldId xmlns:r="http://schemas.openxmlformats.org/officeDocument/2006/relationships" id="262" r:id="R5087ebf2e8d7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226990fef45de" /><Relationship Type="http://schemas.openxmlformats.org/officeDocument/2006/relationships/slide" Target="/ppt/slides/slide1.xml" Id="R2bf142d62c81475a" /><Relationship Type="http://schemas.openxmlformats.org/officeDocument/2006/relationships/slide" Target="/ppt/slides/slide2.xml" Id="Re455285342584273" /><Relationship Type="http://schemas.openxmlformats.org/officeDocument/2006/relationships/slide" Target="/ppt/slides/slide3.xml" Id="R6139066523a04f1a" /><Relationship Type="http://schemas.openxmlformats.org/officeDocument/2006/relationships/slide" Target="/ppt/slides/slide4.xml" Id="R7cc520f3c99048c5" /><Relationship Type="http://schemas.openxmlformats.org/officeDocument/2006/relationships/slide" Target="/ppt/slides/slide5.xml" Id="R2fff8d14a97a4b3f" /><Relationship Type="http://schemas.openxmlformats.org/officeDocument/2006/relationships/slide" Target="/ppt/slides/slide6.xml" Id="Re9147f99dabc4ec6" /><Relationship Type="http://schemas.openxmlformats.org/officeDocument/2006/relationships/slide" Target="/ppt/slides/slide7.xml" Id="R5087ebf2e8d7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877199bba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dfe1fea904ed1" /><Relationship Type="http://schemas.openxmlformats.org/officeDocument/2006/relationships/theme" Target="/ppt/slideMasters/theme/theme1.xml" Id="R155b0cb55397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dfe1fea90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2e4a686c3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0191487e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39683445a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fa90e0bae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335e599dd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7d2cf4fb9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0dd6f98d6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15 722 458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26 028 018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HENRIK BJØRN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INGVILD E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MARIANNE HOFF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ANNE BERIT HOFF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BJØRN RICHARD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BJØRN RICHARD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Schage, Melkeveien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