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e2724ee5b45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afd4d7b6be4e2c"/>
  </p:sldMasterIdLst>
  <p:sldIdLst>
    <p:sldId xmlns:r="http://schemas.openxmlformats.org/officeDocument/2006/relationships" id="256" r:id="R1621de70f68d4551"/>
    <p:sldId xmlns:r="http://schemas.openxmlformats.org/officeDocument/2006/relationships" id="257" r:id="R83bec5eaef444bb1"/>
    <p:sldId xmlns:r="http://schemas.openxmlformats.org/officeDocument/2006/relationships" id="258" r:id="R222eeaba8f1f4892"/>
    <p:sldId xmlns:r="http://schemas.openxmlformats.org/officeDocument/2006/relationships" id="259" r:id="R0b530ea62c6941b6"/>
    <p:sldId xmlns:r="http://schemas.openxmlformats.org/officeDocument/2006/relationships" id="260" r:id="R901ca08952a648d9"/>
    <p:sldId xmlns:r="http://schemas.openxmlformats.org/officeDocument/2006/relationships" id="261" r:id="Rccc075d079244aab"/>
    <p:sldId xmlns:r="http://schemas.openxmlformats.org/officeDocument/2006/relationships" id="262" r:id="R33bfefb0970e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fd4d7b6be4e2c" /><Relationship Type="http://schemas.openxmlformats.org/officeDocument/2006/relationships/slide" Target="/ppt/slides/slide1.xml" Id="R1621de70f68d4551" /><Relationship Type="http://schemas.openxmlformats.org/officeDocument/2006/relationships/slide" Target="/ppt/slides/slide2.xml" Id="R83bec5eaef444bb1" /><Relationship Type="http://schemas.openxmlformats.org/officeDocument/2006/relationships/slide" Target="/ppt/slides/slide3.xml" Id="R222eeaba8f1f4892" /><Relationship Type="http://schemas.openxmlformats.org/officeDocument/2006/relationships/slide" Target="/ppt/slides/slide4.xml" Id="R0b530ea62c6941b6" /><Relationship Type="http://schemas.openxmlformats.org/officeDocument/2006/relationships/slide" Target="/ppt/slides/slide5.xml" Id="R901ca08952a648d9" /><Relationship Type="http://schemas.openxmlformats.org/officeDocument/2006/relationships/slide" Target="/ppt/slides/slide6.xml" Id="Rccc075d079244aab" /><Relationship Type="http://schemas.openxmlformats.org/officeDocument/2006/relationships/slide" Target="/ppt/slides/slide7.xml" Id="R33bfefb0970e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e8a190f454d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2186308a947b8" /><Relationship Type="http://schemas.openxmlformats.org/officeDocument/2006/relationships/theme" Target="/ppt/slideMasters/theme/theme1.xml" Id="R170c5f5d7fa2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2186308a947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05eecb78544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245360fd645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3d48104df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66b7848504e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284d8fab946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6aea7007342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9cf17444b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ERLING BUSENGDAL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BUSENGDAL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BUSENGDAL HOLDING AS ble etablert [år] og holder til i Stordal.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BUSENGDAL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BUSENGDAL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BUSENGDAL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10 316 088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11 935 220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BUSENGDAL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BUSENGDAL ERLING KJARTAN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BUSENGDAL MONICA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BUSENGDAL ROBERT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BUSENGDAL ERLING KJARTAN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BUSENGDAL MONICA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BUSENGDAL ROBERT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BUSENGDAL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Stordalsvegen 656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6250 Stordal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27 80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976 470 214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BUSENGDAL HOLDING AS</a:t>
            </a:r>
          </a:p>
        </p:txBody>
      </p:sp>
    </p:spTree>
  </p:cSld>
  <p:clrMapOvr>
    <a:masterClrMapping xmlns:a="http://schemas.openxmlformats.org/drawingml/2006/main"/>
  </p:clrMapOvr>
</p:sld>
</file>