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c8c953110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1747ccb384e62"/>
  </p:sldMasterIdLst>
  <p:sldIdLst>
    <p:sldId xmlns:r="http://schemas.openxmlformats.org/officeDocument/2006/relationships" id="256" r:id="R5e27b199ecd64752"/>
    <p:sldId xmlns:r="http://schemas.openxmlformats.org/officeDocument/2006/relationships" id="257" r:id="Rd4739d3b4086401a"/>
    <p:sldId xmlns:r="http://schemas.openxmlformats.org/officeDocument/2006/relationships" id="258" r:id="R7add2ad56a984a92"/>
    <p:sldId xmlns:r="http://schemas.openxmlformats.org/officeDocument/2006/relationships" id="259" r:id="R82d4a96a36a2459d"/>
    <p:sldId xmlns:r="http://schemas.openxmlformats.org/officeDocument/2006/relationships" id="260" r:id="R37eee519f10446b7"/>
    <p:sldId xmlns:r="http://schemas.openxmlformats.org/officeDocument/2006/relationships" id="261" r:id="R74fad52a104a4c17"/>
    <p:sldId xmlns:r="http://schemas.openxmlformats.org/officeDocument/2006/relationships" id="262" r:id="R75e368d0a62d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1747ccb384e62" /><Relationship Type="http://schemas.openxmlformats.org/officeDocument/2006/relationships/slide" Target="/ppt/slides/slide1.xml" Id="R5e27b199ecd64752" /><Relationship Type="http://schemas.openxmlformats.org/officeDocument/2006/relationships/slide" Target="/ppt/slides/slide2.xml" Id="Rd4739d3b4086401a" /><Relationship Type="http://schemas.openxmlformats.org/officeDocument/2006/relationships/slide" Target="/ppt/slides/slide3.xml" Id="R7add2ad56a984a92" /><Relationship Type="http://schemas.openxmlformats.org/officeDocument/2006/relationships/slide" Target="/ppt/slides/slide4.xml" Id="R82d4a96a36a2459d" /><Relationship Type="http://schemas.openxmlformats.org/officeDocument/2006/relationships/slide" Target="/ppt/slides/slide5.xml" Id="R37eee519f10446b7" /><Relationship Type="http://schemas.openxmlformats.org/officeDocument/2006/relationships/slide" Target="/ppt/slides/slide6.xml" Id="R74fad52a104a4c17" /><Relationship Type="http://schemas.openxmlformats.org/officeDocument/2006/relationships/slide" Target="/ppt/slides/slide7.xml" Id="R75e368d0a62d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3ad0073dc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7671ffefb40c6" /><Relationship Type="http://schemas.openxmlformats.org/officeDocument/2006/relationships/theme" Target="/ppt/slideMasters/theme/theme1.xml" Id="Rc54683144756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7671ffefb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46a0ffb14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6d1ac75d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02ed249a9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5ccb0770a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1525518e144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c46b4641c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de297eac3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TONINGSENTERET RØRVIK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TONINGSENTERET RØRVIK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2 587 629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INGEBJØRG V 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