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600007a71b48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9a4bea39546c4"/>
  </p:sldMasterIdLst>
  <p:sldIdLst>
    <p:sldId xmlns:r="http://schemas.openxmlformats.org/officeDocument/2006/relationships" id="256" r:id="R02d18053077d4ff7"/>
    <p:sldId xmlns:r="http://schemas.openxmlformats.org/officeDocument/2006/relationships" id="257" r:id="R80f2cd2c1e9246cd"/>
    <p:sldId xmlns:r="http://schemas.openxmlformats.org/officeDocument/2006/relationships" id="258" r:id="R8275fe8c7c444b0f"/>
    <p:sldId xmlns:r="http://schemas.openxmlformats.org/officeDocument/2006/relationships" id="259" r:id="R18ae7cffda8445f8"/>
    <p:sldId xmlns:r="http://schemas.openxmlformats.org/officeDocument/2006/relationships" id="260" r:id="R485eb5ed78cd491e"/>
    <p:sldId xmlns:r="http://schemas.openxmlformats.org/officeDocument/2006/relationships" id="261" r:id="Rc8e78e7a3f234536"/>
    <p:sldId xmlns:r="http://schemas.openxmlformats.org/officeDocument/2006/relationships" id="262" r:id="Ra7d106ff51f54e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9a4bea39546c4" /><Relationship Type="http://schemas.openxmlformats.org/officeDocument/2006/relationships/slide" Target="/ppt/slides/slide1.xml" Id="R02d18053077d4ff7" /><Relationship Type="http://schemas.openxmlformats.org/officeDocument/2006/relationships/slide" Target="/ppt/slides/slide2.xml" Id="R80f2cd2c1e9246cd" /><Relationship Type="http://schemas.openxmlformats.org/officeDocument/2006/relationships/slide" Target="/ppt/slides/slide3.xml" Id="R8275fe8c7c444b0f" /><Relationship Type="http://schemas.openxmlformats.org/officeDocument/2006/relationships/slide" Target="/ppt/slides/slide4.xml" Id="R18ae7cffda8445f8" /><Relationship Type="http://schemas.openxmlformats.org/officeDocument/2006/relationships/slide" Target="/ppt/slides/slide5.xml" Id="R485eb5ed78cd491e" /><Relationship Type="http://schemas.openxmlformats.org/officeDocument/2006/relationships/slide" Target="/ppt/slides/slide6.xml" Id="Rc8e78e7a3f234536" /><Relationship Type="http://schemas.openxmlformats.org/officeDocument/2006/relationships/slide" Target="/ppt/slides/slide7.xml" Id="Ra7d106ff51f54e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7ebef00ee47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42e4d736a47ed" /><Relationship Type="http://schemas.openxmlformats.org/officeDocument/2006/relationships/theme" Target="/ppt/slideMasters/theme/theme1.xml" Id="R415bc6ef4c79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542e4d736a47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22be943ef4d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eaef0938b49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4ad8ff1ef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58c97793a4d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2120271a248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83ff3f1c14b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2a4fe3413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BERGUM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BERGUM TRANSPORT AS ble etablert [år] og holder til i Kolbu.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49 909 307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4 009 319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3 221 170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32 537 375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40 896 059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BERGUM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Skaugerudvegen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2847 Kolbu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61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976 482 441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