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ca6e2a80c4e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c6d6eaf4b4c09"/>
  </p:sldMasterIdLst>
  <p:sldIdLst>
    <p:sldId xmlns:r="http://schemas.openxmlformats.org/officeDocument/2006/relationships" id="256" r:id="R83180c6f240945b0"/>
    <p:sldId xmlns:r="http://schemas.openxmlformats.org/officeDocument/2006/relationships" id="257" r:id="Rdf99613015424891"/>
    <p:sldId xmlns:r="http://schemas.openxmlformats.org/officeDocument/2006/relationships" id="258" r:id="R315b1e5e97304fbd"/>
    <p:sldId xmlns:r="http://schemas.openxmlformats.org/officeDocument/2006/relationships" id="259" r:id="Rba19ed49105045e4"/>
    <p:sldId xmlns:r="http://schemas.openxmlformats.org/officeDocument/2006/relationships" id="260" r:id="R826c45d362d24f1e"/>
    <p:sldId xmlns:r="http://schemas.openxmlformats.org/officeDocument/2006/relationships" id="261" r:id="R75a8efaad6454323"/>
    <p:sldId xmlns:r="http://schemas.openxmlformats.org/officeDocument/2006/relationships" id="262" r:id="R1ba3fd8aef92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c6d6eaf4b4c09" /><Relationship Type="http://schemas.openxmlformats.org/officeDocument/2006/relationships/slide" Target="/ppt/slides/slide1.xml" Id="R83180c6f240945b0" /><Relationship Type="http://schemas.openxmlformats.org/officeDocument/2006/relationships/slide" Target="/ppt/slides/slide2.xml" Id="Rdf99613015424891" /><Relationship Type="http://schemas.openxmlformats.org/officeDocument/2006/relationships/slide" Target="/ppt/slides/slide3.xml" Id="R315b1e5e97304fbd" /><Relationship Type="http://schemas.openxmlformats.org/officeDocument/2006/relationships/slide" Target="/ppt/slides/slide4.xml" Id="Rba19ed49105045e4" /><Relationship Type="http://schemas.openxmlformats.org/officeDocument/2006/relationships/slide" Target="/ppt/slides/slide5.xml" Id="R826c45d362d24f1e" /><Relationship Type="http://schemas.openxmlformats.org/officeDocument/2006/relationships/slide" Target="/ppt/slides/slide6.xml" Id="R75a8efaad6454323" /><Relationship Type="http://schemas.openxmlformats.org/officeDocument/2006/relationships/slide" Target="/ppt/slides/slide7.xml" Id="R1ba3fd8aef92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804cd7c2e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b8a6a9c474816" /><Relationship Type="http://schemas.openxmlformats.org/officeDocument/2006/relationships/theme" Target="/ppt/slideMasters/theme/theme1.xml" Id="Rc850c308fc2c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b8a6a9c47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3cdfe0f8a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149ca588147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c17fb90ca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89e59e607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785ac930344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32ad80c694a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9b7c49c604c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SPIRA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SPIRA UTVIKLING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27 285 400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1 078 404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6 075 662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20 012 550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KOMMUNE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ØYANE ASVO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65 69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spira@spirautvikling.no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976 483 782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 UTVIKLING AS</a:t>
            </a:r>
          </a:p>
        </p:txBody>
      </p:sp>
    </p:spTree>
  </p:cSld>
  <p:clrMapOvr>
    <a:masterClrMapping xmlns:a="http://schemas.openxmlformats.org/drawingml/2006/main"/>
  </p:clrMapOvr>
</p:sld>
</file>