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7b96f3287147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b4aab0de30460d"/>
  </p:sldMasterIdLst>
  <p:sldIdLst>
    <p:sldId xmlns:r="http://schemas.openxmlformats.org/officeDocument/2006/relationships" id="256" r:id="Ra372ff0657ae42e9"/>
    <p:sldId xmlns:r="http://schemas.openxmlformats.org/officeDocument/2006/relationships" id="257" r:id="R834ba04d14894b0c"/>
    <p:sldId xmlns:r="http://schemas.openxmlformats.org/officeDocument/2006/relationships" id="258" r:id="R3a9a654801924cf6"/>
    <p:sldId xmlns:r="http://schemas.openxmlformats.org/officeDocument/2006/relationships" id="259" r:id="Rfdf68c0d0b7f4c38"/>
    <p:sldId xmlns:r="http://schemas.openxmlformats.org/officeDocument/2006/relationships" id="260" r:id="R5c057fe860264890"/>
    <p:sldId xmlns:r="http://schemas.openxmlformats.org/officeDocument/2006/relationships" id="261" r:id="R00336d0c189c4416"/>
    <p:sldId xmlns:r="http://schemas.openxmlformats.org/officeDocument/2006/relationships" id="262" r:id="R7054d840338945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b4aab0de30460d" /><Relationship Type="http://schemas.openxmlformats.org/officeDocument/2006/relationships/slide" Target="/ppt/slides/slide1.xml" Id="Ra372ff0657ae42e9" /><Relationship Type="http://schemas.openxmlformats.org/officeDocument/2006/relationships/slide" Target="/ppt/slides/slide2.xml" Id="R834ba04d14894b0c" /><Relationship Type="http://schemas.openxmlformats.org/officeDocument/2006/relationships/slide" Target="/ppt/slides/slide3.xml" Id="R3a9a654801924cf6" /><Relationship Type="http://schemas.openxmlformats.org/officeDocument/2006/relationships/slide" Target="/ppt/slides/slide4.xml" Id="Rfdf68c0d0b7f4c38" /><Relationship Type="http://schemas.openxmlformats.org/officeDocument/2006/relationships/slide" Target="/ppt/slides/slide5.xml" Id="R5c057fe860264890" /><Relationship Type="http://schemas.openxmlformats.org/officeDocument/2006/relationships/slide" Target="/ppt/slides/slide6.xml" Id="R00336d0c189c4416" /><Relationship Type="http://schemas.openxmlformats.org/officeDocument/2006/relationships/slide" Target="/ppt/slides/slide7.xml" Id="R7054d840338945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e514ecc01b40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b7653267c44e2" /><Relationship Type="http://schemas.openxmlformats.org/officeDocument/2006/relationships/theme" Target="/ppt/slideMasters/theme/theme1.xml" Id="R656975a7b8a04b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ab7653267c44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5d164178d4b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fde7390034c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dacaef8a644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b32366e8549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ef9e7843849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799f3635347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18eb2960149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LINFRO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LINFRO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LINFRO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LINFRO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LINFRO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LINFRO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4 522 764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1 045 998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846 266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664 448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2 496 175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LINFRO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EP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LINFRO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16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post@linfro.no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976 487 494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LINFRO REGNSKAP AS</a:t>
            </a:r>
          </a:p>
        </p:txBody>
      </p:sp>
    </p:spTree>
  </p:cSld>
  <p:clrMapOvr>
    <a:masterClrMapping xmlns:a="http://schemas.openxmlformats.org/drawingml/2006/main"/>
  </p:clrMapOvr>
</p:sld>
</file>