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f267efcf874c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3fd473dac049f9"/>
  </p:sldMasterIdLst>
  <p:sldIdLst>
    <p:sldId xmlns:r="http://schemas.openxmlformats.org/officeDocument/2006/relationships" id="256" r:id="Re6411c6b8cf145bd"/>
    <p:sldId xmlns:r="http://schemas.openxmlformats.org/officeDocument/2006/relationships" id="257" r:id="Rd547b201c3d5467c"/>
    <p:sldId xmlns:r="http://schemas.openxmlformats.org/officeDocument/2006/relationships" id="258" r:id="R82e31563d3344a75"/>
    <p:sldId xmlns:r="http://schemas.openxmlformats.org/officeDocument/2006/relationships" id="259" r:id="Rb415e9ede53a42d0"/>
    <p:sldId xmlns:r="http://schemas.openxmlformats.org/officeDocument/2006/relationships" id="260" r:id="Rea1d9318660042f0"/>
    <p:sldId xmlns:r="http://schemas.openxmlformats.org/officeDocument/2006/relationships" id="261" r:id="R1ddf6c51b54a48f1"/>
    <p:sldId xmlns:r="http://schemas.openxmlformats.org/officeDocument/2006/relationships" id="262" r:id="R230c948755314a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3fd473dac049f9" /><Relationship Type="http://schemas.openxmlformats.org/officeDocument/2006/relationships/slide" Target="/ppt/slides/slide1.xml" Id="Re6411c6b8cf145bd" /><Relationship Type="http://schemas.openxmlformats.org/officeDocument/2006/relationships/slide" Target="/ppt/slides/slide2.xml" Id="Rd547b201c3d5467c" /><Relationship Type="http://schemas.openxmlformats.org/officeDocument/2006/relationships/slide" Target="/ppt/slides/slide3.xml" Id="R82e31563d3344a75" /><Relationship Type="http://schemas.openxmlformats.org/officeDocument/2006/relationships/slide" Target="/ppt/slides/slide4.xml" Id="Rb415e9ede53a42d0" /><Relationship Type="http://schemas.openxmlformats.org/officeDocument/2006/relationships/slide" Target="/ppt/slides/slide5.xml" Id="Rea1d9318660042f0" /><Relationship Type="http://schemas.openxmlformats.org/officeDocument/2006/relationships/slide" Target="/ppt/slides/slide6.xml" Id="R1ddf6c51b54a48f1" /><Relationship Type="http://schemas.openxmlformats.org/officeDocument/2006/relationships/slide" Target="/ppt/slides/slide7.xml" Id="R230c948755314a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3af9b8321d4c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136506ac744c5" /><Relationship Type="http://schemas.openxmlformats.org/officeDocument/2006/relationships/theme" Target="/ppt/slideMasters/theme/theme1.xml" Id="R7956649a84e04b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d136506ac744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ac2b3de4746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68530e9054f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b746356a14c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ca9d76d7549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52005528c43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9b0a69dbd4b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591a6310e46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FORVALTNINGSPARTNER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FORVALTNINGSPARTNER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31 782 838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1 721 281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1 377 263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1 972 871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6 779 642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BEMA HOLDING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SIRI SARS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LØVDAL DAG RUNE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 STUMPF HOLDING AS  –  18,7 %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HAUGEDAL KENNETH EDVIN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DRL HOLDING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Markens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post@forvaltningspartner.no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976 494 741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