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ed36ab43014a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2dda403b9e4d92"/>
  </p:sldMasterIdLst>
  <p:sldIdLst>
    <p:sldId xmlns:r="http://schemas.openxmlformats.org/officeDocument/2006/relationships" id="256" r:id="R2cfb28b2b2cf45a4"/>
    <p:sldId xmlns:r="http://schemas.openxmlformats.org/officeDocument/2006/relationships" id="257" r:id="R87ba65ccf317431c"/>
    <p:sldId xmlns:r="http://schemas.openxmlformats.org/officeDocument/2006/relationships" id="258" r:id="R166a6f40f4c142b8"/>
    <p:sldId xmlns:r="http://schemas.openxmlformats.org/officeDocument/2006/relationships" id="259" r:id="Ra99a33fee8bd40ba"/>
    <p:sldId xmlns:r="http://schemas.openxmlformats.org/officeDocument/2006/relationships" id="260" r:id="R65ac962b3e814618"/>
    <p:sldId xmlns:r="http://schemas.openxmlformats.org/officeDocument/2006/relationships" id="261" r:id="R7164638157c64c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2dda403b9e4d92" /><Relationship Type="http://schemas.openxmlformats.org/officeDocument/2006/relationships/slide" Target="/ppt/slides/slide1.xml" Id="R2cfb28b2b2cf45a4" /><Relationship Type="http://schemas.openxmlformats.org/officeDocument/2006/relationships/slide" Target="/ppt/slides/slide2.xml" Id="R87ba65ccf317431c" /><Relationship Type="http://schemas.openxmlformats.org/officeDocument/2006/relationships/slide" Target="/ppt/slides/slide3.xml" Id="R166a6f40f4c142b8" /><Relationship Type="http://schemas.openxmlformats.org/officeDocument/2006/relationships/slide" Target="/ppt/slides/slide4.xml" Id="Ra99a33fee8bd40ba" /><Relationship Type="http://schemas.openxmlformats.org/officeDocument/2006/relationships/slide" Target="/ppt/slides/slide5.xml" Id="R65ac962b3e814618" /><Relationship Type="http://schemas.openxmlformats.org/officeDocument/2006/relationships/slide" Target="/ppt/slides/slide6.xml" Id="R7164638157c64c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50f831aa5b4a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574001494e4800" /><Relationship Type="http://schemas.openxmlformats.org/officeDocument/2006/relationships/theme" Target="/ppt/slideMasters/theme/theme1.xml" Id="Rb6e0f7b8ebb44b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574001494e48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97478289a64a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f7d8b1de8f48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d1b10db7dd48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997dd0897041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153c247d494a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744d63f1b54c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JAHR 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JAHR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JAHR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JAHR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JAHR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JAHR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Kirkevegen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2034 Holter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976 500 997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JAHR TRANSPORT AS</a:t>
            </a:r>
          </a:p>
        </p:txBody>
      </p:sp>
    </p:spTree>
  </p:cSld>
  <p:clrMapOvr>
    <a:masterClrMapping xmlns:a="http://schemas.openxmlformats.org/drawingml/2006/main"/>
  </p:clrMapOvr>
</p:sld>
</file>