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8f44af5c4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88568ca104daf"/>
  </p:sldMasterIdLst>
  <p:sldIdLst>
    <p:sldId xmlns:r="http://schemas.openxmlformats.org/officeDocument/2006/relationships" id="256" r:id="Ree99d8e6bbcf413e"/>
    <p:sldId xmlns:r="http://schemas.openxmlformats.org/officeDocument/2006/relationships" id="257" r:id="R6006d756467145fa"/>
    <p:sldId xmlns:r="http://schemas.openxmlformats.org/officeDocument/2006/relationships" id="258" r:id="R2cf4f3d13f7f4df1"/>
    <p:sldId xmlns:r="http://schemas.openxmlformats.org/officeDocument/2006/relationships" id="259" r:id="Re240cd28a1ef48c0"/>
    <p:sldId xmlns:r="http://schemas.openxmlformats.org/officeDocument/2006/relationships" id="260" r:id="R1ffd477145ac4b8d"/>
    <p:sldId xmlns:r="http://schemas.openxmlformats.org/officeDocument/2006/relationships" id="261" r:id="R1e72b6775c5045e0"/>
    <p:sldId xmlns:r="http://schemas.openxmlformats.org/officeDocument/2006/relationships" id="262" r:id="Reacb9f1c20db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88568ca104daf" /><Relationship Type="http://schemas.openxmlformats.org/officeDocument/2006/relationships/slide" Target="/ppt/slides/slide1.xml" Id="Ree99d8e6bbcf413e" /><Relationship Type="http://schemas.openxmlformats.org/officeDocument/2006/relationships/slide" Target="/ppt/slides/slide2.xml" Id="R6006d756467145fa" /><Relationship Type="http://schemas.openxmlformats.org/officeDocument/2006/relationships/slide" Target="/ppt/slides/slide3.xml" Id="R2cf4f3d13f7f4df1" /><Relationship Type="http://schemas.openxmlformats.org/officeDocument/2006/relationships/slide" Target="/ppt/slides/slide4.xml" Id="Re240cd28a1ef48c0" /><Relationship Type="http://schemas.openxmlformats.org/officeDocument/2006/relationships/slide" Target="/ppt/slides/slide5.xml" Id="R1ffd477145ac4b8d" /><Relationship Type="http://schemas.openxmlformats.org/officeDocument/2006/relationships/slide" Target="/ppt/slides/slide6.xml" Id="R1e72b6775c5045e0" /><Relationship Type="http://schemas.openxmlformats.org/officeDocument/2006/relationships/slide" Target="/ppt/slides/slide7.xml" Id="Reacb9f1c20db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aa604b0ee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64f8f86c4b0d" /><Relationship Type="http://schemas.openxmlformats.org/officeDocument/2006/relationships/theme" Target="/ppt/slideMasters/theme/theme1.xml" Id="R2e3e5a2bbaea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764f8f86c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5f858d93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493ea656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3b4a1d021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fc8e6f28b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5e74b106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60ebe811f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5525be2e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KANEBOGEN SKO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KANEBOGEN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KANEBOGEN SKO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KANEBOGEN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KANEBOGEN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KANEBOGEN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10 742 927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6 423 961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KANEBOGEN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JOHANNESSEN KRISTOFFERSEN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KRISTOFFERSEN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KANEBOGEN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Skilleveien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9411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07 41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976 501 632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KANEBOGEN SKO AS</a:t>
            </a:r>
          </a:p>
        </p:txBody>
      </p:sp>
    </p:spTree>
  </p:cSld>
  <p:clrMapOvr>
    <a:masterClrMapping xmlns:a="http://schemas.openxmlformats.org/drawingml/2006/main"/>
  </p:clrMapOvr>
</p:sld>
</file>