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988ec66a1845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09e89bfbba4ad0"/>
  </p:sldMasterIdLst>
  <p:sldIdLst>
    <p:sldId xmlns:r="http://schemas.openxmlformats.org/officeDocument/2006/relationships" id="256" r:id="R1ba10eeb40824a7d"/>
    <p:sldId xmlns:r="http://schemas.openxmlformats.org/officeDocument/2006/relationships" id="257" r:id="R95dbb57008c746f3"/>
    <p:sldId xmlns:r="http://schemas.openxmlformats.org/officeDocument/2006/relationships" id="258" r:id="R0bcb188b53fe4cb5"/>
    <p:sldId xmlns:r="http://schemas.openxmlformats.org/officeDocument/2006/relationships" id="259" r:id="R5aa33c7d5649448b"/>
    <p:sldId xmlns:r="http://schemas.openxmlformats.org/officeDocument/2006/relationships" id="260" r:id="R217bc9c620514feb"/>
    <p:sldId xmlns:r="http://schemas.openxmlformats.org/officeDocument/2006/relationships" id="261" r:id="Rd9a9890fbbd54cb6"/>
    <p:sldId xmlns:r="http://schemas.openxmlformats.org/officeDocument/2006/relationships" id="262" r:id="R897492d723534f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9e89bfbba4ad0" /><Relationship Type="http://schemas.openxmlformats.org/officeDocument/2006/relationships/slide" Target="/ppt/slides/slide1.xml" Id="R1ba10eeb40824a7d" /><Relationship Type="http://schemas.openxmlformats.org/officeDocument/2006/relationships/slide" Target="/ppt/slides/slide2.xml" Id="R95dbb57008c746f3" /><Relationship Type="http://schemas.openxmlformats.org/officeDocument/2006/relationships/slide" Target="/ppt/slides/slide3.xml" Id="R0bcb188b53fe4cb5" /><Relationship Type="http://schemas.openxmlformats.org/officeDocument/2006/relationships/slide" Target="/ppt/slides/slide4.xml" Id="R5aa33c7d5649448b" /><Relationship Type="http://schemas.openxmlformats.org/officeDocument/2006/relationships/slide" Target="/ppt/slides/slide5.xml" Id="R217bc9c620514feb" /><Relationship Type="http://schemas.openxmlformats.org/officeDocument/2006/relationships/slide" Target="/ppt/slides/slide6.xml" Id="Rd9a9890fbbd54cb6" /><Relationship Type="http://schemas.openxmlformats.org/officeDocument/2006/relationships/slide" Target="/ppt/slides/slide7.xml" Id="R897492d723534f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5bf30794c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d6109fe9e4802" /><Relationship Type="http://schemas.openxmlformats.org/officeDocument/2006/relationships/theme" Target="/ppt/slideMasters/theme/theme1.xml" Id="R50cbf5d613924c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fd6109fe9e48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f1c14415349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72a3b1a4644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5bc606eb64f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751474e43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bfc4e24da42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a45303f0947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d0964330d48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EUROSKO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EUROSKO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EUROSKO GRUPPEN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EUROSKO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EUROSKO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EUROSKO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1 210 046 000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45 596 000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38 593 000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286 357 000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566 703 000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EUROSKO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A MAGNUSSEN ENGROS AS  –  48,2 %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FALKANGER SKO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SKOINVEST ALP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GRENSEN SKO DRIFT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 MOBERG SKOTØYFORRETNING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 SKO STORO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EUROSKO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Solgaard skog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976 516 575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EUROSKO GRUPPEN AS</a:t>
            </a:r>
          </a:p>
        </p:txBody>
      </p:sp>
    </p:spTree>
  </p:cSld>
  <p:clrMapOvr>
    <a:masterClrMapping xmlns:a="http://schemas.openxmlformats.org/drawingml/2006/main"/>
  </p:clrMapOvr>
</p:sld>
</file>