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a68cf02a3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5b3a36dcb4e26"/>
  </p:sldMasterIdLst>
  <p:sldIdLst>
    <p:sldId xmlns:r="http://schemas.openxmlformats.org/officeDocument/2006/relationships" id="256" r:id="R135375ea5d8540ef"/>
    <p:sldId xmlns:r="http://schemas.openxmlformats.org/officeDocument/2006/relationships" id="257" r:id="R5c5026f42c3e4003"/>
    <p:sldId xmlns:r="http://schemas.openxmlformats.org/officeDocument/2006/relationships" id="258" r:id="R62308129c1d14449"/>
    <p:sldId xmlns:r="http://schemas.openxmlformats.org/officeDocument/2006/relationships" id="259" r:id="R62d0925fe73f4350"/>
    <p:sldId xmlns:r="http://schemas.openxmlformats.org/officeDocument/2006/relationships" id="260" r:id="R8606fc6a65104483"/>
    <p:sldId xmlns:r="http://schemas.openxmlformats.org/officeDocument/2006/relationships" id="261" r:id="R6b0dcfd0463548b0"/>
    <p:sldId xmlns:r="http://schemas.openxmlformats.org/officeDocument/2006/relationships" id="262" r:id="R2418345afabb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5b3a36dcb4e26" /><Relationship Type="http://schemas.openxmlformats.org/officeDocument/2006/relationships/slide" Target="/ppt/slides/slide1.xml" Id="R135375ea5d8540ef" /><Relationship Type="http://schemas.openxmlformats.org/officeDocument/2006/relationships/slide" Target="/ppt/slides/slide2.xml" Id="R5c5026f42c3e4003" /><Relationship Type="http://schemas.openxmlformats.org/officeDocument/2006/relationships/slide" Target="/ppt/slides/slide3.xml" Id="R62308129c1d14449" /><Relationship Type="http://schemas.openxmlformats.org/officeDocument/2006/relationships/slide" Target="/ppt/slides/slide4.xml" Id="R62d0925fe73f4350" /><Relationship Type="http://schemas.openxmlformats.org/officeDocument/2006/relationships/slide" Target="/ppt/slides/slide5.xml" Id="R8606fc6a65104483" /><Relationship Type="http://schemas.openxmlformats.org/officeDocument/2006/relationships/slide" Target="/ppt/slides/slide6.xml" Id="R6b0dcfd0463548b0" /><Relationship Type="http://schemas.openxmlformats.org/officeDocument/2006/relationships/slide" Target="/ppt/slides/slide7.xml" Id="R2418345afabb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c1a5d0b69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ceb9d31534f75" /><Relationship Type="http://schemas.openxmlformats.org/officeDocument/2006/relationships/theme" Target="/ppt/slideMasters/theme/theme1.xml" Id="Rf8b6fe46f9b7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ceb9d3153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f50e3b34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12559ca58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ae4c0cb98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625d9592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f82481e0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c3d1fffc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062e5b47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9 702 387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175 509 594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193 983 561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NORDLANDIA FASTIGHETER AB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TANUMSTRAND FASTIGHETER AB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WELLE GRUPPEN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976 518 373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HOLDING AS</a:t>
            </a:r>
          </a:p>
        </p:txBody>
      </p:sp>
    </p:spTree>
  </p:cSld>
  <p:clrMapOvr>
    <a:masterClrMapping xmlns:a="http://schemas.openxmlformats.org/drawingml/2006/main"/>
  </p:clrMapOvr>
</p:sld>
</file>