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b70052bc10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6f1a7878847b2"/>
  </p:sldMasterIdLst>
  <p:sldIdLst>
    <p:sldId xmlns:r="http://schemas.openxmlformats.org/officeDocument/2006/relationships" id="256" r:id="R8c94fe9368774485"/>
    <p:sldId xmlns:r="http://schemas.openxmlformats.org/officeDocument/2006/relationships" id="257" r:id="Rea2a8d3672234212"/>
    <p:sldId xmlns:r="http://schemas.openxmlformats.org/officeDocument/2006/relationships" id="258" r:id="R5905640d1d814172"/>
    <p:sldId xmlns:r="http://schemas.openxmlformats.org/officeDocument/2006/relationships" id="259" r:id="R3f1b40e84cb344e2"/>
    <p:sldId xmlns:r="http://schemas.openxmlformats.org/officeDocument/2006/relationships" id="260" r:id="Rf40065f5aa714e4a"/>
    <p:sldId xmlns:r="http://schemas.openxmlformats.org/officeDocument/2006/relationships" id="261" r:id="Rae5d0e46b8ec4f40"/>
    <p:sldId xmlns:r="http://schemas.openxmlformats.org/officeDocument/2006/relationships" id="262" r:id="R1f402d9aad3b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6f1a7878847b2" /><Relationship Type="http://schemas.openxmlformats.org/officeDocument/2006/relationships/slide" Target="/ppt/slides/slide1.xml" Id="R8c94fe9368774485" /><Relationship Type="http://schemas.openxmlformats.org/officeDocument/2006/relationships/slide" Target="/ppt/slides/slide2.xml" Id="Rea2a8d3672234212" /><Relationship Type="http://schemas.openxmlformats.org/officeDocument/2006/relationships/slide" Target="/ppt/slides/slide3.xml" Id="R5905640d1d814172" /><Relationship Type="http://schemas.openxmlformats.org/officeDocument/2006/relationships/slide" Target="/ppt/slides/slide4.xml" Id="R3f1b40e84cb344e2" /><Relationship Type="http://schemas.openxmlformats.org/officeDocument/2006/relationships/slide" Target="/ppt/slides/slide5.xml" Id="Rf40065f5aa714e4a" /><Relationship Type="http://schemas.openxmlformats.org/officeDocument/2006/relationships/slide" Target="/ppt/slides/slide6.xml" Id="Rae5d0e46b8ec4f40" /><Relationship Type="http://schemas.openxmlformats.org/officeDocument/2006/relationships/slide" Target="/ppt/slides/slide7.xml" Id="R1f402d9aad3b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e313e1e91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a3c440ee4b46" /><Relationship Type="http://schemas.openxmlformats.org/officeDocument/2006/relationships/theme" Target="/ppt/slideMasters/theme/theme1.xml" Id="R4a4c045f872d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63a3c440ee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9a30c8a43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25aa564443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3f00212c4b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7df0b5dc5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6775567cf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ba02dd505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901489c5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BLIKKENSLAGERVERKSTED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2 536 002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33 419 588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33 951 652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hu@ulsteinas.no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976 524 195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BLIKKENSLAGERVERKSTED AS</a:t>
            </a:r>
          </a:p>
        </p:txBody>
      </p:sp>
    </p:spTree>
  </p:cSld>
  <p:clrMapOvr>
    <a:masterClrMapping xmlns:a="http://schemas.openxmlformats.org/drawingml/2006/main"/>
  </p:clrMapOvr>
</p:sld>
</file>