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90969c2fc6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8cd0c7541478d"/>
  </p:sldMasterIdLst>
  <p:sldIdLst>
    <p:sldId xmlns:r="http://schemas.openxmlformats.org/officeDocument/2006/relationships" id="256" r:id="Rbd173b4b86c94c34"/>
    <p:sldId xmlns:r="http://schemas.openxmlformats.org/officeDocument/2006/relationships" id="257" r:id="R15b0a8db339c44ba"/>
    <p:sldId xmlns:r="http://schemas.openxmlformats.org/officeDocument/2006/relationships" id="258" r:id="R21c51eb17e2d406b"/>
    <p:sldId xmlns:r="http://schemas.openxmlformats.org/officeDocument/2006/relationships" id="259" r:id="Rdc03e02b0b8f4ea5"/>
    <p:sldId xmlns:r="http://schemas.openxmlformats.org/officeDocument/2006/relationships" id="260" r:id="R64c520f923f547b8"/>
    <p:sldId xmlns:r="http://schemas.openxmlformats.org/officeDocument/2006/relationships" id="261" r:id="R4bdc8b6f56e34ac4"/>
    <p:sldId xmlns:r="http://schemas.openxmlformats.org/officeDocument/2006/relationships" id="262" r:id="R0158c184bdf243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8cd0c7541478d" /><Relationship Type="http://schemas.openxmlformats.org/officeDocument/2006/relationships/slide" Target="/ppt/slides/slide1.xml" Id="Rbd173b4b86c94c34" /><Relationship Type="http://schemas.openxmlformats.org/officeDocument/2006/relationships/slide" Target="/ppt/slides/slide2.xml" Id="R15b0a8db339c44ba" /><Relationship Type="http://schemas.openxmlformats.org/officeDocument/2006/relationships/slide" Target="/ppt/slides/slide3.xml" Id="R21c51eb17e2d406b" /><Relationship Type="http://schemas.openxmlformats.org/officeDocument/2006/relationships/slide" Target="/ppt/slides/slide4.xml" Id="Rdc03e02b0b8f4ea5" /><Relationship Type="http://schemas.openxmlformats.org/officeDocument/2006/relationships/slide" Target="/ppt/slides/slide5.xml" Id="R64c520f923f547b8" /><Relationship Type="http://schemas.openxmlformats.org/officeDocument/2006/relationships/slide" Target="/ppt/slides/slide6.xml" Id="R4bdc8b6f56e34ac4" /><Relationship Type="http://schemas.openxmlformats.org/officeDocument/2006/relationships/slide" Target="/ppt/slides/slide7.xml" Id="R0158c184bdf243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2da4e42c19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76461d6b841e3" /><Relationship Type="http://schemas.openxmlformats.org/officeDocument/2006/relationships/theme" Target="/ppt/slideMasters/theme/theme1.xml" Id="R0ebebda9fd2643d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76461d6b841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54abc017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29e2e697b44d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b3312e2d04b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63ad84ab64d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95f34ff3e43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8362be1924a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449b90f0646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TR-BYGGUTVIKLING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TR-BYGGUTVIKLING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TR-BYGGUTVIKLING AS ble etablert [år] og holder til i Trollåsen.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TR-BYGGUTVIKLING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TR-BYGGUTVIKLING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TR-BYGGUTVIKLING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4 132 077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1 321 511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1 039 415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1 467 154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3 482 486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TR-BYGGUTVIKLING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AUNE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AASBØ INVEST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 PROSJEKT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TR-BYGGUTVIKLING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Lienga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1414 Trollåsen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80 33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976 533 186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TR-BYGGUTVIKLING AS</a:t>
            </a:r>
          </a:p>
        </p:txBody>
      </p:sp>
    </p:spTree>
  </p:cSld>
  <p:clrMapOvr>
    <a:masterClrMapping xmlns:a="http://schemas.openxmlformats.org/drawingml/2006/main"/>
  </p:clrMapOvr>
</p:sld>
</file>