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d00a50907541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1748e3105048e0"/>
  </p:sldMasterIdLst>
  <p:sldIdLst>
    <p:sldId xmlns:r="http://schemas.openxmlformats.org/officeDocument/2006/relationships" id="256" r:id="Rfd79dc977aeb440f"/>
    <p:sldId xmlns:r="http://schemas.openxmlformats.org/officeDocument/2006/relationships" id="257" r:id="R7a57a6ca91e24568"/>
    <p:sldId xmlns:r="http://schemas.openxmlformats.org/officeDocument/2006/relationships" id="258" r:id="R73713fcad1ae43f4"/>
    <p:sldId xmlns:r="http://schemas.openxmlformats.org/officeDocument/2006/relationships" id="259" r:id="R7eec29393c5e4f82"/>
    <p:sldId xmlns:r="http://schemas.openxmlformats.org/officeDocument/2006/relationships" id="260" r:id="Rfb0153350bb248b8"/>
    <p:sldId xmlns:r="http://schemas.openxmlformats.org/officeDocument/2006/relationships" id="261" r:id="R3ff3213ae8b244ae"/>
    <p:sldId xmlns:r="http://schemas.openxmlformats.org/officeDocument/2006/relationships" id="262" r:id="Re1370afbc03f45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748e3105048e0" /><Relationship Type="http://schemas.openxmlformats.org/officeDocument/2006/relationships/slide" Target="/ppt/slides/slide1.xml" Id="Rfd79dc977aeb440f" /><Relationship Type="http://schemas.openxmlformats.org/officeDocument/2006/relationships/slide" Target="/ppt/slides/slide2.xml" Id="R7a57a6ca91e24568" /><Relationship Type="http://schemas.openxmlformats.org/officeDocument/2006/relationships/slide" Target="/ppt/slides/slide3.xml" Id="R73713fcad1ae43f4" /><Relationship Type="http://schemas.openxmlformats.org/officeDocument/2006/relationships/slide" Target="/ppt/slides/slide4.xml" Id="R7eec29393c5e4f82" /><Relationship Type="http://schemas.openxmlformats.org/officeDocument/2006/relationships/slide" Target="/ppt/slides/slide5.xml" Id="Rfb0153350bb248b8" /><Relationship Type="http://schemas.openxmlformats.org/officeDocument/2006/relationships/slide" Target="/ppt/slides/slide6.xml" Id="R3ff3213ae8b244ae" /><Relationship Type="http://schemas.openxmlformats.org/officeDocument/2006/relationships/slide" Target="/ppt/slides/slide7.xml" Id="Re1370afbc03f45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fd52a017b4c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2f761346946c5" /><Relationship Type="http://schemas.openxmlformats.org/officeDocument/2006/relationships/theme" Target="/ppt/slideMasters/theme/theme1.xml" Id="R8622908ef7424f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b2f761346946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f696ee81944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7e0d137c941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90684111346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fd8693b7a48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a9236154c42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d7c77e2e843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a6ecc761a47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ELECTRONOVA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ELECTRONOVA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ELECTRONOVA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ELECTRONOVA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ELECTRONOVA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ELECTRONOVA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46 212 582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10 260 017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8 630 732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8 359 426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31 255 478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ELECTRONOVA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TROND EINAR  –  20,1 %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HAUSO KNUT INGE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KRISTENSEN HANS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KIRKELUND SVEN ERIK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WIRGENES STIAN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FENSHOLT KRISTIAN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ELECTRONOVA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Tronstads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81 71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electronova@electronova.no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www.electronova.no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976 533 216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ELECTRONOVA AS</a:t>
            </a:r>
          </a:p>
        </p:txBody>
      </p:sp>
    </p:spTree>
  </p:cSld>
  <p:clrMapOvr>
    <a:masterClrMapping xmlns:a="http://schemas.openxmlformats.org/drawingml/2006/main"/>
  </p:clrMapOvr>
</p:sld>
</file>