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2cb91e4d3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91679c1a8a4484"/>
  </p:sldMasterIdLst>
  <p:sldIdLst>
    <p:sldId xmlns:r="http://schemas.openxmlformats.org/officeDocument/2006/relationships" id="256" r:id="R05c0ab042c754797"/>
    <p:sldId xmlns:r="http://schemas.openxmlformats.org/officeDocument/2006/relationships" id="257" r:id="R453430da820545d8"/>
    <p:sldId xmlns:r="http://schemas.openxmlformats.org/officeDocument/2006/relationships" id="258" r:id="R2fbbf24f2b954858"/>
    <p:sldId xmlns:r="http://schemas.openxmlformats.org/officeDocument/2006/relationships" id="259" r:id="R3fc4dd73df7d4c00"/>
    <p:sldId xmlns:r="http://schemas.openxmlformats.org/officeDocument/2006/relationships" id="260" r:id="Rd6bec2c39c074115"/>
    <p:sldId xmlns:r="http://schemas.openxmlformats.org/officeDocument/2006/relationships" id="261" r:id="Rac74230e185f4cac"/>
    <p:sldId xmlns:r="http://schemas.openxmlformats.org/officeDocument/2006/relationships" id="262" r:id="R4d972dc7742a46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1679c1a8a4484" /><Relationship Type="http://schemas.openxmlformats.org/officeDocument/2006/relationships/slide" Target="/ppt/slides/slide1.xml" Id="R05c0ab042c754797" /><Relationship Type="http://schemas.openxmlformats.org/officeDocument/2006/relationships/slide" Target="/ppt/slides/slide2.xml" Id="R453430da820545d8" /><Relationship Type="http://schemas.openxmlformats.org/officeDocument/2006/relationships/slide" Target="/ppt/slides/slide3.xml" Id="R2fbbf24f2b954858" /><Relationship Type="http://schemas.openxmlformats.org/officeDocument/2006/relationships/slide" Target="/ppt/slides/slide4.xml" Id="R3fc4dd73df7d4c00" /><Relationship Type="http://schemas.openxmlformats.org/officeDocument/2006/relationships/slide" Target="/ppt/slides/slide5.xml" Id="Rd6bec2c39c074115" /><Relationship Type="http://schemas.openxmlformats.org/officeDocument/2006/relationships/slide" Target="/ppt/slides/slide6.xml" Id="Rac74230e185f4cac" /><Relationship Type="http://schemas.openxmlformats.org/officeDocument/2006/relationships/slide" Target="/ppt/slides/slide7.xml" Id="R4d972dc7742a46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8e372f9f0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4c3dea7814189" /><Relationship Type="http://schemas.openxmlformats.org/officeDocument/2006/relationships/theme" Target="/ppt/slideMasters/theme/theme1.xml" Id="Rdbe6849c5c6d49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24c3dea78141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3a702c4a249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72c28ebab49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c4d3472f3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6696bc4c54a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08eac7f5244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cc342ea144d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3e00c38f44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GLAD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GLAD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23 620 559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25 786 679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CHRISTIAN GLAD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976 536 053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