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208adcea0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f7565cc124373"/>
  </p:sldMasterIdLst>
  <p:sldIdLst>
    <p:sldId xmlns:r="http://schemas.openxmlformats.org/officeDocument/2006/relationships" id="256" r:id="R2cb5e7d3b40c48b8"/>
    <p:sldId xmlns:r="http://schemas.openxmlformats.org/officeDocument/2006/relationships" id="257" r:id="R1889ede384214bbb"/>
    <p:sldId xmlns:r="http://schemas.openxmlformats.org/officeDocument/2006/relationships" id="258" r:id="Rb510617040324aef"/>
    <p:sldId xmlns:r="http://schemas.openxmlformats.org/officeDocument/2006/relationships" id="259" r:id="R3345716507714b99"/>
    <p:sldId xmlns:r="http://schemas.openxmlformats.org/officeDocument/2006/relationships" id="260" r:id="R96f30a368d174e3b"/>
    <p:sldId xmlns:r="http://schemas.openxmlformats.org/officeDocument/2006/relationships" id="261" r:id="R366e4b605b824347"/>
    <p:sldId xmlns:r="http://schemas.openxmlformats.org/officeDocument/2006/relationships" id="262" r:id="R0a932d0bbe02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f7565cc124373" /><Relationship Type="http://schemas.openxmlformats.org/officeDocument/2006/relationships/slide" Target="/ppt/slides/slide1.xml" Id="R2cb5e7d3b40c48b8" /><Relationship Type="http://schemas.openxmlformats.org/officeDocument/2006/relationships/slide" Target="/ppt/slides/slide2.xml" Id="R1889ede384214bbb" /><Relationship Type="http://schemas.openxmlformats.org/officeDocument/2006/relationships/slide" Target="/ppt/slides/slide3.xml" Id="Rb510617040324aef" /><Relationship Type="http://schemas.openxmlformats.org/officeDocument/2006/relationships/slide" Target="/ppt/slides/slide4.xml" Id="R3345716507714b99" /><Relationship Type="http://schemas.openxmlformats.org/officeDocument/2006/relationships/slide" Target="/ppt/slides/slide5.xml" Id="R96f30a368d174e3b" /><Relationship Type="http://schemas.openxmlformats.org/officeDocument/2006/relationships/slide" Target="/ppt/slides/slide6.xml" Id="R366e4b605b824347" /><Relationship Type="http://schemas.openxmlformats.org/officeDocument/2006/relationships/slide" Target="/ppt/slides/slide7.xml" Id="R0a932d0bbe02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ec90805a2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cd99f83fa450c" /><Relationship Type="http://schemas.openxmlformats.org/officeDocument/2006/relationships/theme" Target="/ppt/slideMasters/theme/theme1.xml" Id="R05275ba113af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cd99f83fa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c609aa7be47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2c4ab723a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47f58e834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4716e47404b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7390d18f042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8748474a94d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bc2972f09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INSTALLASJON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57 605 122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4 831 384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3 912 588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10 967 922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25 602 744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OG ENERGI AS  –  78,8 %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INSTALLASJON AS  –  21,3 %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johnharald@saudainst.no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www.saudainst.no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976 538 935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INSTALLASJON AS</a:t>
            </a:r>
          </a:p>
        </p:txBody>
      </p:sp>
    </p:spTree>
  </p:cSld>
  <p:clrMapOvr>
    <a:masterClrMapping xmlns:a="http://schemas.openxmlformats.org/drawingml/2006/main"/>
  </p:clrMapOvr>
</p:sld>
</file>