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24321de0f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ab89722cb48e6"/>
  </p:sldMasterIdLst>
  <p:sldIdLst>
    <p:sldId xmlns:r="http://schemas.openxmlformats.org/officeDocument/2006/relationships" id="256" r:id="R8e0484fb95e4412b"/>
    <p:sldId xmlns:r="http://schemas.openxmlformats.org/officeDocument/2006/relationships" id="257" r:id="Rbdd3b29741ec46f1"/>
    <p:sldId xmlns:r="http://schemas.openxmlformats.org/officeDocument/2006/relationships" id="258" r:id="R8cf87df259ca4ef8"/>
    <p:sldId xmlns:r="http://schemas.openxmlformats.org/officeDocument/2006/relationships" id="259" r:id="Rdcba78919a434383"/>
    <p:sldId xmlns:r="http://schemas.openxmlformats.org/officeDocument/2006/relationships" id="260" r:id="R32fa3e9830e04848"/>
    <p:sldId xmlns:r="http://schemas.openxmlformats.org/officeDocument/2006/relationships" id="261" r:id="Rcaf0fcf620974ea5"/>
    <p:sldId xmlns:r="http://schemas.openxmlformats.org/officeDocument/2006/relationships" id="262" r:id="R57efe2203e76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ab89722cb48e6" /><Relationship Type="http://schemas.openxmlformats.org/officeDocument/2006/relationships/slide" Target="/ppt/slides/slide1.xml" Id="R8e0484fb95e4412b" /><Relationship Type="http://schemas.openxmlformats.org/officeDocument/2006/relationships/slide" Target="/ppt/slides/slide2.xml" Id="Rbdd3b29741ec46f1" /><Relationship Type="http://schemas.openxmlformats.org/officeDocument/2006/relationships/slide" Target="/ppt/slides/slide3.xml" Id="R8cf87df259ca4ef8" /><Relationship Type="http://schemas.openxmlformats.org/officeDocument/2006/relationships/slide" Target="/ppt/slides/slide4.xml" Id="Rdcba78919a434383" /><Relationship Type="http://schemas.openxmlformats.org/officeDocument/2006/relationships/slide" Target="/ppt/slides/slide5.xml" Id="R32fa3e9830e04848" /><Relationship Type="http://schemas.openxmlformats.org/officeDocument/2006/relationships/slide" Target="/ppt/slides/slide6.xml" Id="Rcaf0fcf620974ea5" /><Relationship Type="http://schemas.openxmlformats.org/officeDocument/2006/relationships/slide" Target="/ppt/slides/slide7.xml" Id="R57efe2203e76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292b7426a43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2197c80ea4f66" /><Relationship Type="http://schemas.openxmlformats.org/officeDocument/2006/relationships/theme" Target="/ppt/slideMasters/theme/theme1.xml" Id="Rb3fb3a6f2e6f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52197c80ea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9dbcd7cb1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a42644d40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65b35886a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dfb3fd72642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89be5f6c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ca6ec7662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914a6762b47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SINKABERG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DRIFT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2 146 386 080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241 734 011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164 163 053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558 520 160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1 353 476 086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49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post@sinkaberg-hansen.no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976 543 718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SINKABERG DRIFT AS</a:t>
            </a:r>
          </a:p>
        </p:txBody>
      </p:sp>
    </p:spTree>
  </p:cSld>
  <p:clrMapOvr>
    <a:masterClrMapping xmlns:a="http://schemas.openxmlformats.org/drawingml/2006/main"/>
  </p:clrMapOvr>
</p:sld>
</file>