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ba1b425d0349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f8404d02ce426c"/>
  </p:sldMasterIdLst>
  <p:sldIdLst>
    <p:sldId xmlns:r="http://schemas.openxmlformats.org/officeDocument/2006/relationships" id="256" r:id="R5f05c3197e6542a1"/>
    <p:sldId xmlns:r="http://schemas.openxmlformats.org/officeDocument/2006/relationships" id="257" r:id="R771cabbb85f14f8e"/>
    <p:sldId xmlns:r="http://schemas.openxmlformats.org/officeDocument/2006/relationships" id="258" r:id="R9c557f1fae9c41aa"/>
    <p:sldId xmlns:r="http://schemas.openxmlformats.org/officeDocument/2006/relationships" id="259" r:id="R94cb3701b3234c6e"/>
    <p:sldId xmlns:r="http://schemas.openxmlformats.org/officeDocument/2006/relationships" id="260" r:id="Raa5bd1800f394399"/>
    <p:sldId xmlns:r="http://schemas.openxmlformats.org/officeDocument/2006/relationships" id="261" r:id="Rb22b393dda034a93"/>
    <p:sldId xmlns:r="http://schemas.openxmlformats.org/officeDocument/2006/relationships" id="262" r:id="R33459de1b70b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8404d02ce426c" /><Relationship Type="http://schemas.openxmlformats.org/officeDocument/2006/relationships/slide" Target="/ppt/slides/slide1.xml" Id="R5f05c3197e6542a1" /><Relationship Type="http://schemas.openxmlformats.org/officeDocument/2006/relationships/slide" Target="/ppt/slides/slide2.xml" Id="R771cabbb85f14f8e" /><Relationship Type="http://schemas.openxmlformats.org/officeDocument/2006/relationships/slide" Target="/ppt/slides/slide3.xml" Id="R9c557f1fae9c41aa" /><Relationship Type="http://schemas.openxmlformats.org/officeDocument/2006/relationships/slide" Target="/ppt/slides/slide4.xml" Id="R94cb3701b3234c6e" /><Relationship Type="http://schemas.openxmlformats.org/officeDocument/2006/relationships/slide" Target="/ppt/slides/slide5.xml" Id="Raa5bd1800f394399" /><Relationship Type="http://schemas.openxmlformats.org/officeDocument/2006/relationships/slide" Target="/ppt/slides/slide6.xml" Id="Rb22b393dda034a93" /><Relationship Type="http://schemas.openxmlformats.org/officeDocument/2006/relationships/slide" Target="/ppt/slides/slide7.xml" Id="R33459de1b70b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cc27200f4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37b1b91149b5" /><Relationship Type="http://schemas.openxmlformats.org/officeDocument/2006/relationships/theme" Target="/ppt/slideMasters/theme/theme1.xml" Id="Rdcb71e8e002e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b37b1b91149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bf42a9359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f689f1d3e47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d2919767142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078b21904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7d1a2834d49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c8e8b857f49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f800ef78240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LINKSTONE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LINKSTONE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611 805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AMUNDSEN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LINKSTONE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Ortuflaten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55591335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976 546 431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LINKSTONE AS</a:t>
            </a:r>
          </a:p>
        </p:txBody>
      </p:sp>
    </p:spTree>
  </p:cSld>
  <p:clrMapOvr>
    <a:masterClrMapping xmlns:a="http://schemas.openxmlformats.org/drawingml/2006/main"/>
  </p:clrMapOvr>
</p:sld>
</file>