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e6f60b121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e3fe2fdef472b"/>
  </p:sldMasterIdLst>
  <p:sldIdLst>
    <p:sldId xmlns:r="http://schemas.openxmlformats.org/officeDocument/2006/relationships" id="256" r:id="R4f43957a9f064ed3"/>
    <p:sldId xmlns:r="http://schemas.openxmlformats.org/officeDocument/2006/relationships" id="257" r:id="R45b45358527d43ba"/>
    <p:sldId xmlns:r="http://schemas.openxmlformats.org/officeDocument/2006/relationships" id="258" r:id="R77ba647728f84c3b"/>
    <p:sldId xmlns:r="http://schemas.openxmlformats.org/officeDocument/2006/relationships" id="259" r:id="R20bd2d08774e489d"/>
    <p:sldId xmlns:r="http://schemas.openxmlformats.org/officeDocument/2006/relationships" id="260" r:id="R914560fb88584194"/>
    <p:sldId xmlns:r="http://schemas.openxmlformats.org/officeDocument/2006/relationships" id="261" r:id="Ra3282baf3956434e"/>
    <p:sldId xmlns:r="http://schemas.openxmlformats.org/officeDocument/2006/relationships" id="262" r:id="R74b8fd892e73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e3fe2fdef472b" /><Relationship Type="http://schemas.openxmlformats.org/officeDocument/2006/relationships/slide" Target="/ppt/slides/slide1.xml" Id="R4f43957a9f064ed3" /><Relationship Type="http://schemas.openxmlformats.org/officeDocument/2006/relationships/slide" Target="/ppt/slides/slide2.xml" Id="R45b45358527d43ba" /><Relationship Type="http://schemas.openxmlformats.org/officeDocument/2006/relationships/slide" Target="/ppt/slides/slide3.xml" Id="R77ba647728f84c3b" /><Relationship Type="http://schemas.openxmlformats.org/officeDocument/2006/relationships/slide" Target="/ppt/slides/slide4.xml" Id="R20bd2d08774e489d" /><Relationship Type="http://schemas.openxmlformats.org/officeDocument/2006/relationships/slide" Target="/ppt/slides/slide5.xml" Id="R914560fb88584194" /><Relationship Type="http://schemas.openxmlformats.org/officeDocument/2006/relationships/slide" Target="/ppt/slides/slide6.xml" Id="Ra3282baf3956434e" /><Relationship Type="http://schemas.openxmlformats.org/officeDocument/2006/relationships/slide" Target="/ppt/slides/slide7.xml" Id="R74b8fd892e73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5c96708a5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0316e1f344280" /><Relationship Type="http://schemas.openxmlformats.org/officeDocument/2006/relationships/theme" Target="/ppt/slideMasters/theme/theme1.xml" Id="Rd4fd6aa0c549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0316e1f34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c94d3186f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1e01eaad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e96ff014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3ddee874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9f9676ad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a892ca5a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f378ca70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 MATSERVICE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12 396 307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4 349 554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GITTE TERESE LINDE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MAIRE KRYDSBY LINDE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976 554 000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