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a6b6cdf794e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1250cd019483a"/>
  </p:sldMasterIdLst>
  <p:sldIdLst>
    <p:sldId xmlns:r="http://schemas.openxmlformats.org/officeDocument/2006/relationships" id="256" r:id="Rdd41d1f2118d4390"/>
    <p:sldId xmlns:r="http://schemas.openxmlformats.org/officeDocument/2006/relationships" id="257" r:id="Ra380bbfe84d64524"/>
    <p:sldId xmlns:r="http://schemas.openxmlformats.org/officeDocument/2006/relationships" id="258" r:id="Rb8b00fba822d48e1"/>
    <p:sldId xmlns:r="http://schemas.openxmlformats.org/officeDocument/2006/relationships" id="259" r:id="Rb490c8e0ebf640f5"/>
    <p:sldId xmlns:r="http://schemas.openxmlformats.org/officeDocument/2006/relationships" id="260" r:id="R6f6704ffe8db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1250cd019483a" /><Relationship Type="http://schemas.openxmlformats.org/officeDocument/2006/relationships/slide" Target="/ppt/slides/slide1.xml" Id="Rdd41d1f2118d4390" /><Relationship Type="http://schemas.openxmlformats.org/officeDocument/2006/relationships/slide" Target="/ppt/slides/slide2.xml" Id="Ra380bbfe84d64524" /><Relationship Type="http://schemas.openxmlformats.org/officeDocument/2006/relationships/slide" Target="/ppt/slides/slide3.xml" Id="Rb8b00fba822d48e1" /><Relationship Type="http://schemas.openxmlformats.org/officeDocument/2006/relationships/slide" Target="/ppt/slides/slide4.xml" Id="Rb490c8e0ebf640f5" /><Relationship Type="http://schemas.openxmlformats.org/officeDocument/2006/relationships/slide" Target="/ppt/slides/slide5.xml" Id="R6f6704ffe8db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7322708b5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88278137849f3" /><Relationship Type="http://schemas.openxmlformats.org/officeDocument/2006/relationships/theme" Target="/ppt/slideMasters/theme/theme1.xml" Id="R01d8eb988be6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882781378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d82ded76640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5e2691e1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6dd1fa8246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0a53a750e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445303c644e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FELLESFORBUNDET AVD. 57 - NORD ROGALAND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AVD. 57 - NORD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FELLESFORBUNDET AVD. 57 - NORD ROGALAND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AVD. 57 - NORD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AVD. 57 - NORD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AVD. 57 - NORD ROGALAND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71 90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avd057@fellesforbundet.org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www.avd57.no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AVD. 57 - NORD ROGALAND</a:t>
            </a:r>
          </a:p>
        </p:txBody>
      </p:sp>
    </p:spTree>
  </p:cSld>
  <p:clrMapOvr>
    <a:masterClrMapping xmlns:a="http://schemas.openxmlformats.org/drawingml/2006/main"/>
  </p:clrMapOvr>
</p:sld>
</file>