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c6181caf1c42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a828f237a14401"/>
  </p:sldMasterIdLst>
  <p:sldIdLst>
    <p:sldId xmlns:r="http://schemas.openxmlformats.org/officeDocument/2006/relationships" id="256" r:id="Rf0c348ef63594d97"/>
    <p:sldId xmlns:r="http://schemas.openxmlformats.org/officeDocument/2006/relationships" id="257" r:id="R5a186b19021b46cf"/>
    <p:sldId xmlns:r="http://schemas.openxmlformats.org/officeDocument/2006/relationships" id="258" r:id="R4131770a860a4c51"/>
    <p:sldId xmlns:r="http://schemas.openxmlformats.org/officeDocument/2006/relationships" id="259" r:id="R40cc1252f74b4201"/>
    <p:sldId xmlns:r="http://schemas.openxmlformats.org/officeDocument/2006/relationships" id="260" r:id="Rc24423eedc3b43a5"/>
    <p:sldId xmlns:r="http://schemas.openxmlformats.org/officeDocument/2006/relationships" id="261" r:id="R58ef611e406b46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828f237a14401" /><Relationship Type="http://schemas.openxmlformats.org/officeDocument/2006/relationships/slide" Target="/ppt/slides/slide1.xml" Id="Rf0c348ef63594d97" /><Relationship Type="http://schemas.openxmlformats.org/officeDocument/2006/relationships/slide" Target="/ppt/slides/slide2.xml" Id="R5a186b19021b46cf" /><Relationship Type="http://schemas.openxmlformats.org/officeDocument/2006/relationships/slide" Target="/ppt/slides/slide3.xml" Id="R4131770a860a4c51" /><Relationship Type="http://schemas.openxmlformats.org/officeDocument/2006/relationships/slide" Target="/ppt/slides/slide4.xml" Id="R40cc1252f74b4201" /><Relationship Type="http://schemas.openxmlformats.org/officeDocument/2006/relationships/slide" Target="/ppt/slides/slide5.xml" Id="Rc24423eedc3b43a5" /><Relationship Type="http://schemas.openxmlformats.org/officeDocument/2006/relationships/slide" Target="/ppt/slides/slide6.xml" Id="R58ef611e406b46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26085b06742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cc821900c4a05" /><Relationship Type="http://schemas.openxmlformats.org/officeDocument/2006/relationships/theme" Target="/ppt/slideMasters/theme/theme1.xml" Id="R024904c3105b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4cc821900c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020672e874a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80e12287f47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c88af31e84a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9f4ff53544e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593559f3547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1eefaa4914a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DUCTU MEO Ryan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DUCTU MEO Ryan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DUCTU MEO Ryan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DUCTU MEO Ryan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DUCTU MEO Ryan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DUCTU MEO Ryan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DUCTU MEO Ryan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Tajevegen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976 569 660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DUCTU MEO Ryan</a:t>
            </a:r>
          </a:p>
        </p:txBody>
      </p:sp>
    </p:spTree>
  </p:cSld>
  <p:clrMapOvr>
    <a:masterClrMapping xmlns:a="http://schemas.openxmlformats.org/drawingml/2006/main"/>
  </p:clrMapOvr>
</p:sld>
</file>