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575a74112946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5aee4bc91a42dc"/>
  </p:sldMasterIdLst>
  <p:sldIdLst>
    <p:sldId xmlns:r="http://schemas.openxmlformats.org/officeDocument/2006/relationships" id="256" r:id="R26bbe5e8cf7541d3"/>
    <p:sldId xmlns:r="http://schemas.openxmlformats.org/officeDocument/2006/relationships" id="257" r:id="R2a57757ae29f405a"/>
    <p:sldId xmlns:r="http://schemas.openxmlformats.org/officeDocument/2006/relationships" id="258" r:id="R19d2c09a50ad4971"/>
    <p:sldId xmlns:r="http://schemas.openxmlformats.org/officeDocument/2006/relationships" id="259" r:id="R2453f90d3ef74006"/>
    <p:sldId xmlns:r="http://schemas.openxmlformats.org/officeDocument/2006/relationships" id="260" r:id="R536364f026924b07"/>
    <p:sldId xmlns:r="http://schemas.openxmlformats.org/officeDocument/2006/relationships" id="261" r:id="R9ad90823e6424b92"/>
    <p:sldId xmlns:r="http://schemas.openxmlformats.org/officeDocument/2006/relationships" id="262" r:id="R59254d9c5d0a4d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5aee4bc91a42dc" /><Relationship Type="http://schemas.openxmlformats.org/officeDocument/2006/relationships/slide" Target="/ppt/slides/slide1.xml" Id="R26bbe5e8cf7541d3" /><Relationship Type="http://schemas.openxmlformats.org/officeDocument/2006/relationships/slide" Target="/ppt/slides/slide2.xml" Id="R2a57757ae29f405a" /><Relationship Type="http://schemas.openxmlformats.org/officeDocument/2006/relationships/slide" Target="/ppt/slides/slide3.xml" Id="R19d2c09a50ad4971" /><Relationship Type="http://schemas.openxmlformats.org/officeDocument/2006/relationships/slide" Target="/ppt/slides/slide4.xml" Id="R2453f90d3ef74006" /><Relationship Type="http://schemas.openxmlformats.org/officeDocument/2006/relationships/slide" Target="/ppt/slides/slide5.xml" Id="R536364f026924b07" /><Relationship Type="http://schemas.openxmlformats.org/officeDocument/2006/relationships/slide" Target="/ppt/slides/slide6.xml" Id="R9ad90823e6424b92" /><Relationship Type="http://schemas.openxmlformats.org/officeDocument/2006/relationships/slide" Target="/ppt/slides/slide7.xml" Id="R59254d9c5d0a4d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392d7e904443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5219d56b14186" /><Relationship Type="http://schemas.openxmlformats.org/officeDocument/2006/relationships/theme" Target="/ppt/slideMasters/theme/theme1.xml" Id="R59b2cb99788c4c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15219d56b141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1e3e3330f45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36edfcba149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cb210b73347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177eecf074c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55ba77ade46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fb951057841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cf5aaeec24c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 EKTVEDT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EKTVEDT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EKTVEDT HOLDING AS ble etablert [år] og holder til i Revetal.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EKTVEDT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EKTVEDT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EKTVEDT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805 506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−1 270 912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10 588 963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49 856 129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70 123 612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EKTVEDT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EKTVEDT HANS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EKTVEDT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3174 Revetal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06 59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pec.process@pec.no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976 575 687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EKTVEDT HOLDING AS</a:t>
            </a:r>
          </a:p>
        </p:txBody>
      </p:sp>
    </p:spTree>
  </p:cSld>
  <p:clrMapOvr>
    <a:masterClrMapping xmlns:a="http://schemas.openxmlformats.org/drawingml/2006/main"/>
  </p:clrMapOvr>
</p:sld>
</file>