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2b0826a75c48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531257db814021"/>
  </p:sldMasterIdLst>
  <p:sldIdLst>
    <p:sldId xmlns:r="http://schemas.openxmlformats.org/officeDocument/2006/relationships" id="256" r:id="R8f21794b7bb04cdb"/>
    <p:sldId xmlns:r="http://schemas.openxmlformats.org/officeDocument/2006/relationships" id="257" r:id="R1192a8cdaa414143"/>
    <p:sldId xmlns:r="http://schemas.openxmlformats.org/officeDocument/2006/relationships" id="258" r:id="Re13abe40055942e6"/>
    <p:sldId xmlns:r="http://schemas.openxmlformats.org/officeDocument/2006/relationships" id="259" r:id="Rde12079014b5446d"/>
    <p:sldId xmlns:r="http://schemas.openxmlformats.org/officeDocument/2006/relationships" id="260" r:id="R29a5c1f7a2734290"/>
    <p:sldId xmlns:r="http://schemas.openxmlformats.org/officeDocument/2006/relationships" id="261" r:id="R796f996a45fb4123"/>
    <p:sldId xmlns:r="http://schemas.openxmlformats.org/officeDocument/2006/relationships" id="262" r:id="R37c19840d49d42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31257db814021" /><Relationship Type="http://schemas.openxmlformats.org/officeDocument/2006/relationships/slide" Target="/ppt/slides/slide1.xml" Id="R8f21794b7bb04cdb" /><Relationship Type="http://schemas.openxmlformats.org/officeDocument/2006/relationships/slide" Target="/ppt/slides/slide2.xml" Id="R1192a8cdaa414143" /><Relationship Type="http://schemas.openxmlformats.org/officeDocument/2006/relationships/slide" Target="/ppt/slides/slide3.xml" Id="Re13abe40055942e6" /><Relationship Type="http://schemas.openxmlformats.org/officeDocument/2006/relationships/slide" Target="/ppt/slides/slide4.xml" Id="Rde12079014b5446d" /><Relationship Type="http://schemas.openxmlformats.org/officeDocument/2006/relationships/slide" Target="/ppt/slides/slide5.xml" Id="R29a5c1f7a2734290" /><Relationship Type="http://schemas.openxmlformats.org/officeDocument/2006/relationships/slide" Target="/ppt/slides/slide6.xml" Id="R796f996a45fb4123" /><Relationship Type="http://schemas.openxmlformats.org/officeDocument/2006/relationships/slide" Target="/ppt/slides/slide7.xml" Id="R37c19840d49d42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75ac0919944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34e94776445ff" /><Relationship Type="http://schemas.openxmlformats.org/officeDocument/2006/relationships/theme" Target="/ppt/slideMasters/theme/theme1.xml" Id="Re845c1cfea2c42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634e94776445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c031afc314e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27dda87dd45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9ec97d34249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de811a30d40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a08835edd4b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d6becc6ab44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adc507a6a4a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GOLDEN SEA RESTAURANT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SEA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GOLDEN SEA RESTAURANT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SEA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SEA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SEA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21 370 168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2 188 786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3 355 349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5 991 814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SEA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ERIK MICHALSEN  –  40,9 %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PANG CHING NGAN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POA SAM CHIANG  –  29,6 %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SEA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65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976 581 806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SEA RESTAURANT AS</a:t>
            </a:r>
          </a:p>
        </p:txBody>
      </p:sp>
    </p:spTree>
  </p:cSld>
  <p:clrMapOvr>
    <a:masterClrMapping xmlns:a="http://schemas.openxmlformats.org/drawingml/2006/main"/>
  </p:clrMapOvr>
</p:sld>
</file>