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748ba0acbd43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71780175d84fff"/>
  </p:sldMasterIdLst>
  <p:sldIdLst>
    <p:sldId xmlns:r="http://schemas.openxmlformats.org/officeDocument/2006/relationships" id="256" r:id="Ra1d67ccc29854564"/>
    <p:sldId xmlns:r="http://schemas.openxmlformats.org/officeDocument/2006/relationships" id="257" r:id="R2757f33aafe4486a"/>
    <p:sldId xmlns:r="http://schemas.openxmlformats.org/officeDocument/2006/relationships" id="258" r:id="Ra5db0db14cb64c78"/>
    <p:sldId xmlns:r="http://schemas.openxmlformats.org/officeDocument/2006/relationships" id="259" r:id="Ra9440e1662c1428c"/>
    <p:sldId xmlns:r="http://schemas.openxmlformats.org/officeDocument/2006/relationships" id="260" r:id="Rb4ea263776474c15"/>
    <p:sldId xmlns:r="http://schemas.openxmlformats.org/officeDocument/2006/relationships" id="261" r:id="R03405c5058fd4d31"/>
    <p:sldId xmlns:r="http://schemas.openxmlformats.org/officeDocument/2006/relationships" id="262" r:id="R4e7d09bfb0cd45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71780175d84fff" /><Relationship Type="http://schemas.openxmlformats.org/officeDocument/2006/relationships/slide" Target="/ppt/slides/slide1.xml" Id="Ra1d67ccc29854564" /><Relationship Type="http://schemas.openxmlformats.org/officeDocument/2006/relationships/slide" Target="/ppt/slides/slide2.xml" Id="R2757f33aafe4486a" /><Relationship Type="http://schemas.openxmlformats.org/officeDocument/2006/relationships/slide" Target="/ppt/slides/slide3.xml" Id="Ra5db0db14cb64c78" /><Relationship Type="http://schemas.openxmlformats.org/officeDocument/2006/relationships/slide" Target="/ppt/slides/slide4.xml" Id="Ra9440e1662c1428c" /><Relationship Type="http://schemas.openxmlformats.org/officeDocument/2006/relationships/slide" Target="/ppt/slides/slide5.xml" Id="Rb4ea263776474c15" /><Relationship Type="http://schemas.openxmlformats.org/officeDocument/2006/relationships/slide" Target="/ppt/slides/slide6.xml" Id="R03405c5058fd4d31" /><Relationship Type="http://schemas.openxmlformats.org/officeDocument/2006/relationships/slide" Target="/ppt/slides/slide7.xml" Id="R4e7d09bfb0cd45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c6b89800804c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8fd62d71cb40b6" /><Relationship Type="http://schemas.openxmlformats.org/officeDocument/2006/relationships/theme" Target="/ppt/slideMasters/theme/theme1.xml" Id="R38bad0fbdd384d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8fd62d71cb40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afb41ff1e47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dcd9336f343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d872877a6f44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04ea0c447f4d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e1f31083404c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7ea1a3bf0416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5f5692559f4a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SNORRE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SNORRE AS ble etablert [år] og holder til i Innvik.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88 360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−468 393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282 426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9 104 601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9 177 131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AAGE HILDE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SNORRE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IRAS, Vagstadbygget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6793 Innvik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87 43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976 582 969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SNORRE AS</a:t>
            </a:r>
          </a:p>
        </p:txBody>
      </p:sp>
    </p:spTree>
  </p:cSld>
  <p:clrMapOvr>
    <a:masterClrMapping xmlns:a="http://schemas.openxmlformats.org/drawingml/2006/main"/>
  </p:clrMapOvr>
</p:sld>
</file>