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3891a60ba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68fb1b0f0499c"/>
  </p:sldMasterIdLst>
  <p:sldIdLst>
    <p:sldId xmlns:r="http://schemas.openxmlformats.org/officeDocument/2006/relationships" id="256" r:id="Rc94b44572c04417f"/>
    <p:sldId xmlns:r="http://schemas.openxmlformats.org/officeDocument/2006/relationships" id="257" r:id="Ref490bee764a4c0a"/>
    <p:sldId xmlns:r="http://schemas.openxmlformats.org/officeDocument/2006/relationships" id="258" r:id="R2308871feff243d5"/>
    <p:sldId xmlns:r="http://schemas.openxmlformats.org/officeDocument/2006/relationships" id="259" r:id="R2c7362ac8e52481e"/>
    <p:sldId xmlns:r="http://schemas.openxmlformats.org/officeDocument/2006/relationships" id="260" r:id="Rd6b64ef3e3e3476e"/>
    <p:sldId xmlns:r="http://schemas.openxmlformats.org/officeDocument/2006/relationships" id="261" r:id="Rd4c5fd12fcc0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68fb1b0f0499c" /><Relationship Type="http://schemas.openxmlformats.org/officeDocument/2006/relationships/slide" Target="/ppt/slides/slide1.xml" Id="Rc94b44572c04417f" /><Relationship Type="http://schemas.openxmlformats.org/officeDocument/2006/relationships/slide" Target="/ppt/slides/slide2.xml" Id="Ref490bee764a4c0a" /><Relationship Type="http://schemas.openxmlformats.org/officeDocument/2006/relationships/slide" Target="/ppt/slides/slide3.xml" Id="R2308871feff243d5" /><Relationship Type="http://schemas.openxmlformats.org/officeDocument/2006/relationships/slide" Target="/ppt/slides/slide4.xml" Id="R2c7362ac8e52481e" /><Relationship Type="http://schemas.openxmlformats.org/officeDocument/2006/relationships/slide" Target="/ppt/slides/slide5.xml" Id="Rd6b64ef3e3e3476e" /><Relationship Type="http://schemas.openxmlformats.org/officeDocument/2006/relationships/slide" Target="/ppt/slides/slide6.xml" Id="Rd4c5fd12fcc0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1d0625113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8be6e2334533" /><Relationship Type="http://schemas.openxmlformats.org/officeDocument/2006/relationships/theme" Target="/ppt/slideMasters/theme/theme1.xml" Id="R9038d8336e2f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58be6e233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f70ea036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da6e568b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bf5629cf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e756f268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dd8bfa93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0c92ab740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AKSJE INNLAND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AKSJE INNLAND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399 815 464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2 648 285 511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2 651 710 969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