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a6c57d00a4c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d64e838e646e5"/>
  </p:sldMasterIdLst>
  <p:sldIdLst>
    <p:sldId xmlns:r="http://schemas.openxmlformats.org/officeDocument/2006/relationships" id="256" r:id="Re5e4ecfa8eb645b7"/>
    <p:sldId xmlns:r="http://schemas.openxmlformats.org/officeDocument/2006/relationships" id="257" r:id="Ra15b0b6cd27447ef"/>
    <p:sldId xmlns:r="http://schemas.openxmlformats.org/officeDocument/2006/relationships" id="258" r:id="R5b9b4e0376104bf4"/>
    <p:sldId xmlns:r="http://schemas.openxmlformats.org/officeDocument/2006/relationships" id="259" r:id="Rc4a39a18d95b4721"/>
    <p:sldId xmlns:r="http://schemas.openxmlformats.org/officeDocument/2006/relationships" id="260" r:id="R23625c4f9cb445bc"/>
    <p:sldId xmlns:r="http://schemas.openxmlformats.org/officeDocument/2006/relationships" id="261" r:id="R888e0914d370435e"/>
    <p:sldId xmlns:r="http://schemas.openxmlformats.org/officeDocument/2006/relationships" id="262" r:id="R15d2bd458b4f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d64e838e646e5" /><Relationship Type="http://schemas.openxmlformats.org/officeDocument/2006/relationships/slide" Target="/ppt/slides/slide1.xml" Id="Re5e4ecfa8eb645b7" /><Relationship Type="http://schemas.openxmlformats.org/officeDocument/2006/relationships/slide" Target="/ppt/slides/slide2.xml" Id="Ra15b0b6cd27447ef" /><Relationship Type="http://schemas.openxmlformats.org/officeDocument/2006/relationships/slide" Target="/ppt/slides/slide3.xml" Id="R5b9b4e0376104bf4" /><Relationship Type="http://schemas.openxmlformats.org/officeDocument/2006/relationships/slide" Target="/ppt/slides/slide4.xml" Id="Rc4a39a18d95b4721" /><Relationship Type="http://schemas.openxmlformats.org/officeDocument/2006/relationships/slide" Target="/ppt/slides/slide5.xml" Id="R23625c4f9cb445bc" /><Relationship Type="http://schemas.openxmlformats.org/officeDocument/2006/relationships/slide" Target="/ppt/slides/slide6.xml" Id="R888e0914d370435e" /><Relationship Type="http://schemas.openxmlformats.org/officeDocument/2006/relationships/slide" Target="/ppt/slides/slide7.xml" Id="R15d2bd458b4f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bdaa688c2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54b017f3e4fd9" /><Relationship Type="http://schemas.openxmlformats.org/officeDocument/2006/relationships/theme" Target="/ppt/slideMasters/theme/theme1.xml" Id="R3a811a57536e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54b017f3e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07a43f0e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f537a72c42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c085a399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cf2af835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a96937c7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b3ff2c0a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8b99a5af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LEIKVOLL'S KJERNEBORING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LEIKVOLL'S KJERNEBORING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4 623 823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00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976 588 894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LEIKVOLL'S KJERNEBORING AS</a:t>
            </a:r>
          </a:p>
        </p:txBody>
      </p:sp>
    </p:spTree>
  </p:cSld>
  <p:clrMapOvr>
    <a:masterClrMapping xmlns:a="http://schemas.openxmlformats.org/drawingml/2006/main"/>
  </p:clrMapOvr>
</p:sld>
</file>