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058c10dbfc4f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3d2ed44e1c4c6c"/>
  </p:sldMasterIdLst>
  <p:sldIdLst>
    <p:sldId xmlns:r="http://schemas.openxmlformats.org/officeDocument/2006/relationships" id="256" r:id="R204bda1d04924a61"/>
    <p:sldId xmlns:r="http://schemas.openxmlformats.org/officeDocument/2006/relationships" id="257" r:id="R11629fa1704d419b"/>
    <p:sldId xmlns:r="http://schemas.openxmlformats.org/officeDocument/2006/relationships" id="258" r:id="R528520b8511a4d74"/>
    <p:sldId xmlns:r="http://schemas.openxmlformats.org/officeDocument/2006/relationships" id="259" r:id="R61a2c642fcc84030"/>
    <p:sldId xmlns:r="http://schemas.openxmlformats.org/officeDocument/2006/relationships" id="260" r:id="Rc9f52eae642b4e07"/>
    <p:sldId xmlns:r="http://schemas.openxmlformats.org/officeDocument/2006/relationships" id="261" r:id="R4e98dd9b1ce44209"/>
    <p:sldId xmlns:r="http://schemas.openxmlformats.org/officeDocument/2006/relationships" id="262" r:id="R7ba719df728e4a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3d2ed44e1c4c6c" /><Relationship Type="http://schemas.openxmlformats.org/officeDocument/2006/relationships/slide" Target="/ppt/slides/slide1.xml" Id="R204bda1d04924a61" /><Relationship Type="http://schemas.openxmlformats.org/officeDocument/2006/relationships/slide" Target="/ppt/slides/slide2.xml" Id="R11629fa1704d419b" /><Relationship Type="http://schemas.openxmlformats.org/officeDocument/2006/relationships/slide" Target="/ppt/slides/slide3.xml" Id="R528520b8511a4d74" /><Relationship Type="http://schemas.openxmlformats.org/officeDocument/2006/relationships/slide" Target="/ppt/slides/slide4.xml" Id="R61a2c642fcc84030" /><Relationship Type="http://schemas.openxmlformats.org/officeDocument/2006/relationships/slide" Target="/ppt/slides/slide5.xml" Id="Rc9f52eae642b4e07" /><Relationship Type="http://schemas.openxmlformats.org/officeDocument/2006/relationships/slide" Target="/ppt/slides/slide6.xml" Id="R4e98dd9b1ce44209" /><Relationship Type="http://schemas.openxmlformats.org/officeDocument/2006/relationships/slide" Target="/ppt/slides/slide7.xml" Id="R7ba719df728e4a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6b1352b4914a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59abcffc34375" /><Relationship Type="http://schemas.openxmlformats.org/officeDocument/2006/relationships/theme" Target="/ppt/slideMasters/theme/theme1.xml" Id="R20f4422e3f804a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d59abcffc343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0738322db40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5c31cf71d41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0001af5594e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1da24b8b04e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e25d579eb4d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ed7e3778b4e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fabfd125d42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TELECONSULT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TELECONSULT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TELECONSULT HOLDING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TELECONSULT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TELECONSULT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TELECONSULT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8 336 023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−995 196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−1 045 612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16 287 208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44 777 608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TELECONSULT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KRISTOFFER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TELECONSULT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22 62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telecoas.namsos@online.no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976 593 375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TELECONSULT HOLDING AS</a:t>
            </a:r>
          </a:p>
        </p:txBody>
      </p:sp>
    </p:spTree>
  </p:cSld>
  <p:clrMapOvr>
    <a:masterClrMapping xmlns:a="http://schemas.openxmlformats.org/drawingml/2006/main"/>
  </p:clrMapOvr>
</p:sld>
</file>