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4dec7ea6a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beee4820a5412c"/>
  </p:sldMasterIdLst>
  <p:sldIdLst>
    <p:sldId xmlns:r="http://schemas.openxmlformats.org/officeDocument/2006/relationships" id="256" r:id="R09a1554a92274c02"/>
    <p:sldId xmlns:r="http://schemas.openxmlformats.org/officeDocument/2006/relationships" id="257" r:id="R27d55dc887104ed6"/>
    <p:sldId xmlns:r="http://schemas.openxmlformats.org/officeDocument/2006/relationships" id="258" r:id="Rd0935101a6fd42cf"/>
    <p:sldId xmlns:r="http://schemas.openxmlformats.org/officeDocument/2006/relationships" id="259" r:id="R6b9f175f6e83470b"/>
    <p:sldId xmlns:r="http://schemas.openxmlformats.org/officeDocument/2006/relationships" id="260" r:id="R76de4f27ee64436c"/>
    <p:sldId xmlns:r="http://schemas.openxmlformats.org/officeDocument/2006/relationships" id="261" r:id="R38188cb881ce466d"/>
    <p:sldId xmlns:r="http://schemas.openxmlformats.org/officeDocument/2006/relationships" id="262" r:id="R5d5bc4c0adc7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eee4820a5412c" /><Relationship Type="http://schemas.openxmlformats.org/officeDocument/2006/relationships/slide" Target="/ppt/slides/slide1.xml" Id="R09a1554a92274c02" /><Relationship Type="http://schemas.openxmlformats.org/officeDocument/2006/relationships/slide" Target="/ppt/slides/slide2.xml" Id="R27d55dc887104ed6" /><Relationship Type="http://schemas.openxmlformats.org/officeDocument/2006/relationships/slide" Target="/ppt/slides/slide3.xml" Id="Rd0935101a6fd42cf" /><Relationship Type="http://schemas.openxmlformats.org/officeDocument/2006/relationships/slide" Target="/ppt/slides/slide4.xml" Id="R6b9f175f6e83470b" /><Relationship Type="http://schemas.openxmlformats.org/officeDocument/2006/relationships/slide" Target="/ppt/slides/slide5.xml" Id="R76de4f27ee64436c" /><Relationship Type="http://schemas.openxmlformats.org/officeDocument/2006/relationships/slide" Target="/ppt/slides/slide6.xml" Id="R38188cb881ce466d" /><Relationship Type="http://schemas.openxmlformats.org/officeDocument/2006/relationships/slide" Target="/ppt/slides/slide7.xml" Id="R5d5bc4c0adc7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21084f857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b128530e64c60" /><Relationship Type="http://schemas.openxmlformats.org/officeDocument/2006/relationships/theme" Target="/ppt/slideMasters/theme/theme1.xml" Id="R60a68f4c27d0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b128530e6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2c430a68d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e6f23d1ed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c7990443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79fa0ea12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3429c3aad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727400a37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61b1fc7b40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BOLIGSYSTEM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BOLIGSYSTEM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BOLIGSYSTEM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BOLIGSYSTEM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BOLIGSYSTEM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BOLIGSYSTEM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90 323 433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−4 568 372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−4 582 925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5 455 610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32 453 544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BOLIGSYSTEM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SELBUHUS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BOLIGSYSTEM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Selbuvegen 817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firmapost@selbuhus.no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976 593 626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BOLIGSYSTEM AS</a:t>
            </a:r>
          </a:p>
        </p:txBody>
      </p:sp>
    </p:spTree>
  </p:cSld>
  <p:clrMapOvr>
    <a:masterClrMapping xmlns:a="http://schemas.openxmlformats.org/drawingml/2006/main"/>
  </p:clrMapOvr>
</p:sld>
</file>