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701161fef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342711a254c36"/>
  </p:sldMasterIdLst>
  <p:sldIdLst>
    <p:sldId xmlns:r="http://schemas.openxmlformats.org/officeDocument/2006/relationships" id="256" r:id="Rbb09f56ef4aa42f9"/>
    <p:sldId xmlns:r="http://schemas.openxmlformats.org/officeDocument/2006/relationships" id="257" r:id="Ra62f141c868b4fc7"/>
    <p:sldId xmlns:r="http://schemas.openxmlformats.org/officeDocument/2006/relationships" id="258" r:id="Ra558765a5d8a4df8"/>
    <p:sldId xmlns:r="http://schemas.openxmlformats.org/officeDocument/2006/relationships" id="259" r:id="R26308ab6d3c349f6"/>
    <p:sldId xmlns:r="http://schemas.openxmlformats.org/officeDocument/2006/relationships" id="260" r:id="R9dc1d73945fd4b05"/>
    <p:sldId xmlns:r="http://schemas.openxmlformats.org/officeDocument/2006/relationships" id="261" r:id="Rb5996fca134a45e7"/>
    <p:sldId xmlns:r="http://schemas.openxmlformats.org/officeDocument/2006/relationships" id="262" r:id="Rd328caa28a27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342711a254c36" /><Relationship Type="http://schemas.openxmlformats.org/officeDocument/2006/relationships/slide" Target="/ppt/slides/slide1.xml" Id="Rbb09f56ef4aa42f9" /><Relationship Type="http://schemas.openxmlformats.org/officeDocument/2006/relationships/slide" Target="/ppt/slides/slide2.xml" Id="Ra62f141c868b4fc7" /><Relationship Type="http://schemas.openxmlformats.org/officeDocument/2006/relationships/slide" Target="/ppt/slides/slide3.xml" Id="Ra558765a5d8a4df8" /><Relationship Type="http://schemas.openxmlformats.org/officeDocument/2006/relationships/slide" Target="/ppt/slides/slide4.xml" Id="R26308ab6d3c349f6" /><Relationship Type="http://schemas.openxmlformats.org/officeDocument/2006/relationships/slide" Target="/ppt/slides/slide5.xml" Id="R9dc1d73945fd4b05" /><Relationship Type="http://schemas.openxmlformats.org/officeDocument/2006/relationships/slide" Target="/ppt/slides/slide6.xml" Id="Rb5996fca134a45e7" /><Relationship Type="http://schemas.openxmlformats.org/officeDocument/2006/relationships/slide" Target="/ppt/slides/slide7.xml" Id="Rd328caa28a27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ef03c59d6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3f0c74644123" /><Relationship Type="http://schemas.openxmlformats.org/officeDocument/2006/relationships/theme" Target="/ppt/slideMasters/theme/theme1.xml" Id="R47f8f2728f2f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83f0c7464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5e97f58b9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4ba5e9653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69089c445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86f7d35eb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87dc27d3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a4e976d06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4d7c19cac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INGVIS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1 485 351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2 936 435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3 680 104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STANDAL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REKVIK STANDAL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15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INGVIS AS</a:t>
            </a:r>
          </a:p>
        </p:txBody>
      </p:sp>
    </p:spTree>
  </p:cSld>
  <p:clrMapOvr>
    <a:masterClrMapping xmlns:a="http://schemas.openxmlformats.org/drawingml/2006/main"/>
  </p:clrMapOvr>
</p:sld>
</file>