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144990896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77910311c4518"/>
  </p:sldMasterIdLst>
  <p:sldIdLst>
    <p:sldId xmlns:r="http://schemas.openxmlformats.org/officeDocument/2006/relationships" id="256" r:id="Radef72ddfd1847f5"/>
    <p:sldId xmlns:r="http://schemas.openxmlformats.org/officeDocument/2006/relationships" id="257" r:id="R354188732f18444d"/>
    <p:sldId xmlns:r="http://schemas.openxmlformats.org/officeDocument/2006/relationships" id="258" r:id="Rdf557c1d352541de"/>
    <p:sldId xmlns:r="http://schemas.openxmlformats.org/officeDocument/2006/relationships" id="259" r:id="R2d75e18b411e490f"/>
    <p:sldId xmlns:r="http://schemas.openxmlformats.org/officeDocument/2006/relationships" id="260" r:id="R2ee852b930bc4323"/>
    <p:sldId xmlns:r="http://schemas.openxmlformats.org/officeDocument/2006/relationships" id="261" r:id="R8efdfc47a9444e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77910311c4518" /><Relationship Type="http://schemas.openxmlformats.org/officeDocument/2006/relationships/slide" Target="/ppt/slides/slide1.xml" Id="Radef72ddfd1847f5" /><Relationship Type="http://schemas.openxmlformats.org/officeDocument/2006/relationships/slide" Target="/ppt/slides/slide2.xml" Id="R354188732f18444d" /><Relationship Type="http://schemas.openxmlformats.org/officeDocument/2006/relationships/slide" Target="/ppt/slides/slide3.xml" Id="Rdf557c1d352541de" /><Relationship Type="http://schemas.openxmlformats.org/officeDocument/2006/relationships/slide" Target="/ppt/slides/slide4.xml" Id="R2d75e18b411e490f" /><Relationship Type="http://schemas.openxmlformats.org/officeDocument/2006/relationships/slide" Target="/ppt/slides/slide5.xml" Id="R2ee852b930bc4323" /><Relationship Type="http://schemas.openxmlformats.org/officeDocument/2006/relationships/slide" Target="/ppt/slides/slide6.xml" Id="R8efdfc47a9444e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26fd7a0af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5ab0ae1e0495a" /><Relationship Type="http://schemas.openxmlformats.org/officeDocument/2006/relationships/theme" Target="/ppt/slideMasters/theme/theme1.xml" Id="Rda45944b94d7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5ab0ae1e0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49d8ead49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e8433441c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19d356d5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2a455db57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90031627f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3592f2b67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29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firmapost@okonomiservice.no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