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c61d2cd6834e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f8fe7f07ec47b0"/>
  </p:sldMasterIdLst>
  <p:sldIdLst>
    <p:sldId xmlns:r="http://schemas.openxmlformats.org/officeDocument/2006/relationships" id="256" r:id="R52e61d95128a4265"/>
    <p:sldId xmlns:r="http://schemas.openxmlformats.org/officeDocument/2006/relationships" id="257" r:id="Rfbf249fbd6684153"/>
    <p:sldId xmlns:r="http://schemas.openxmlformats.org/officeDocument/2006/relationships" id="258" r:id="R04d3f933cb984465"/>
    <p:sldId xmlns:r="http://schemas.openxmlformats.org/officeDocument/2006/relationships" id="259" r:id="Rc5ea2e5ea28b49f1"/>
    <p:sldId xmlns:r="http://schemas.openxmlformats.org/officeDocument/2006/relationships" id="260" r:id="R96f5925c911c460e"/>
    <p:sldId xmlns:r="http://schemas.openxmlformats.org/officeDocument/2006/relationships" id="261" r:id="R9cec63773af845cf"/>
    <p:sldId xmlns:r="http://schemas.openxmlformats.org/officeDocument/2006/relationships" id="262" r:id="R8d2c8f17060c44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8fe7f07ec47b0" /><Relationship Type="http://schemas.openxmlformats.org/officeDocument/2006/relationships/slide" Target="/ppt/slides/slide1.xml" Id="R52e61d95128a4265" /><Relationship Type="http://schemas.openxmlformats.org/officeDocument/2006/relationships/slide" Target="/ppt/slides/slide2.xml" Id="Rfbf249fbd6684153" /><Relationship Type="http://schemas.openxmlformats.org/officeDocument/2006/relationships/slide" Target="/ppt/slides/slide3.xml" Id="R04d3f933cb984465" /><Relationship Type="http://schemas.openxmlformats.org/officeDocument/2006/relationships/slide" Target="/ppt/slides/slide4.xml" Id="Rc5ea2e5ea28b49f1" /><Relationship Type="http://schemas.openxmlformats.org/officeDocument/2006/relationships/slide" Target="/ppt/slides/slide5.xml" Id="R96f5925c911c460e" /><Relationship Type="http://schemas.openxmlformats.org/officeDocument/2006/relationships/slide" Target="/ppt/slides/slide6.xml" Id="R9cec63773af845cf" /><Relationship Type="http://schemas.openxmlformats.org/officeDocument/2006/relationships/slide" Target="/ppt/slides/slide7.xml" Id="R8d2c8f17060c44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1a632746d4a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f8d5b74b44f80" /><Relationship Type="http://schemas.openxmlformats.org/officeDocument/2006/relationships/theme" Target="/ppt/slideMasters/theme/theme1.xml" Id="R11769c7509974a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1f8d5b74b4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89c8b8b594d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f6b1ff16a41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e52ccbb0e46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0db27641445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923f7f6e345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4c6aa99d948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adb765ca643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10 135 135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1 277 663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20 349 121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24 547 873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ANNE KARI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ELIN KRISTINE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49 29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firmapost@okonomiservice.no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976 597 613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