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a1d54eee14c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b88e52ee1d462d"/>
  </p:sldMasterIdLst>
  <p:sldIdLst>
    <p:sldId xmlns:r="http://schemas.openxmlformats.org/officeDocument/2006/relationships" id="256" r:id="R94de086d2b064048"/>
    <p:sldId xmlns:r="http://schemas.openxmlformats.org/officeDocument/2006/relationships" id="257" r:id="Rffe71917eed44e64"/>
    <p:sldId xmlns:r="http://schemas.openxmlformats.org/officeDocument/2006/relationships" id="258" r:id="Ref6ef9d13c684d3e"/>
    <p:sldId xmlns:r="http://schemas.openxmlformats.org/officeDocument/2006/relationships" id="259" r:id="Rb66d24a9cda44dd0"/>
    <p:sldId xmlns:r="http://schemas.openxmlformats.org/officeDocument/2006/relationships" id="260" r:id="R2a418bba3720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b88e52ee1d462d" /><Relationship Type="http://schemas.openxmlformats.org/officeDocument/2006/relationships/slide" Target="/ppt/slides/slide1.xml" Id="R94de086d2b064048" /><Relationship Type="http://schemas.openxmlformats.org/officeDocument/2006/relationships/slide" Target="/ppt/slides/slide2.xml" Id="Rffe71917eed44e64" /><Relationship Type="http://schemas.openxmlformats.org/officeDocument/2006/relationships/slide" Target="/ppt/slides/slide3.xml" Id="Ref6ef9d13c684d3e" /><Relationship Type="http://schemas.openxmlformats.org/officeDocument/2006/relationships/slide" Target="/ppt/slides/slide4.xml" Id="Rb66d24a9cda44dd0" /><Relationship Type="http://schemas.openxmlformats.org/officeDocument/2006/relationships/slide" Target="/ppt/slides/slide5.xml" Id="R2a418bba3720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fa8b3ea52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a64f0a7044f16" /><Relationship Type="http://schemas.openxmlformats.org/officeDocument/2006/relationships/theme" Target="/ppt/slideMasters/theme/theme1.xml" Id="Rd853ca02048046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3a64f0a704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64f28018f40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da2b35bde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17fa2269b43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81c527a57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ed757af98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KOMMUNEREVISJON IKS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976 634 934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KOMMUNEREVISJON IKS</a:t>
            </a:r>
          </a:p>
        </p:txBody>
      </p:sp>
    </p:spTree>
  </p:cSld>
  <p:clrMapOvr>
    <a:masterClrMapping xmlns:a="http://schemas.openxmlformats.org/drawingml/2006/main"/>
  </p:clrMapOvr>
</p:sld>
</file>