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150d3ac03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99dee33e94b67"/>
  </p:sldMasterIdLst>
  <p:sldIdLst>
    <p:sldId xmlns:r="http://schemas.openxmlformats.org/officeDocument/2006/relationships" id="256" r:id="R7286f37a06b74e73"/>
    <p:sldId xmlns:r="http://schemas.openxmlformats.org/officeDocument/2006/relationships" id="257" r:id="R20a43b4f96684ac6"/>
    <p:sldId xmlns:r="http://schemas.openxmlformats.org/officeDocument/2006/relationships" id="258" r:id="Re6c036f727cc4d6f"/>
    <p:sldId xmlns:r="http://schemas.openxmlformats.org/officeDocument/2006/relationships" id="259" r:id="R4d58c46a7c5c4491"/>
    <p:sldId xmlns:r="http://schemas.openxmlformats.org/officeDocument/2006/relationships" id="260" r:id="Rec4706daf09c46c3"/>
    <p:sldId xmlns:r="http://schemas.openxmlformats.org/officeDocument/2006/relationships" id="261" r:id="R793809db4580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99dee33e94b67" /><Relationship Type="http://schemas.openxmlformats.org/officeDocument/2006/relationships/slide" Target="/ppt/slides/slide1.xml" Id="R7286f37a06b74e73" /><Relationship Type="http://schemas.openxmlformats.org/officeDocument/2006/relationships/slide" Target="/ppt/slides/slide2.xml" Id="R20a43b4f96684ac6" /><Relationship Type="http://schemas.openxmlformats.org/officeDocument/2006/relationships/slide" Target="/ppt/slides/slide3.xml" Id="Re6c036f727cc4d6f" /><Relationship Type="http://schemas.openxmlformats.org/officeDocument/2006/relationships/slide" Target="/ppt/slides/slide4.xml" Id="R4d58c46a7c5c4491" /><Relationship Type="http://schemas.openxmlformats.org/officeDocument/2006/relationships/slide" Target="/ppt/slides/slide5.xml" Id="Rec4706daf09c46c3" /><Relationship Type="http://schemas.openxmlformats.org/officeDocument/2006/relationships/slide" Target="/ppt/slides/slide6.xml" Id="R793809db4580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f2284e509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f3d793924fa7" /><Relationship Type="http://schemas.openxmlformats.org/officeDocument/2006/relationships/theme" Target="/ppt/slideMasters/theme/theme1.xml" Id="Ra0fb82d7af6d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2f3d79392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db0e2c924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e630a91a6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edc4cf534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74436f16e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10d91d01c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dba449190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4 548 427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−3 528 495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−28 594 799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145 032 141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674 809 718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976 657 438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EIENDOM AS</a:t>
            </a:r>
          </a:p>
        </p:txBody>
      </p:sp>
    </p:spTree>
  </p:cSld>
  <p:clrMapOvr>
    <a:masterClrMapping xmlns:a="http://schemas.openxmlformats.org/drawingml/2006/main"/>
  </p:clrMapOvr>
</p:sld>
</file>