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8c7f36bde5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f13286a9464cf7"/>
  </p:sldMasterIdLst>
  <p:sldIdLst>
    <p:sldId xmlns:r="http://schemas.openxmlformats.org/officeDocument/2006/relationships" id="256" r:id="R4256ace18dcd4c83"/>
    <p:sldId xmlns:r="http://schemas.openxmlformats.org/officeDocument/2006/relationships" id="257" r:id="R77c51a8601814e25"/>
    <p:sldId xmlns:r="http://schemas.openxmlformats.org/officeDocument/2006/relationships" id="258" r:id="Raec522fceb4640ec"/>
    <p:sldId xmlns:r="http://schemas.openxmlformats.org/officeDocument/2006/relationships" id="259" r:id="R6b2295b6f90f48de"/>
    <p:sldId xmlns:r="http://schemas.openxmlformats.org/officeDocument/2006/relationships" id="260" r:id="R0eebc5595ee044a4"/>
    <p:sldId xmlns:r="http://schemas.openxmlformats.org/officeDocument/2006/relationships" id="261" r:id="R9e7739f627cd4a4c"/>
    <p:sldId xmlns:r="http://schemas.openxmlformats.org/officeDocument/2006/relationships" id="262" r:id="R0d9f5debc84f4f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13286a9464cf7" /><Relationship Type="http://schemas.openxmlformats.org/officeDocument/2006/relationships/slide" Target="/ppt/slides/slide1.xml" Id="R4256ace18dcd4c83" /><Relationship Type="http://schemas.openxmlformats.org/officeDocument/2006/relationships/slide" Target="/ppt/slides/slide2.xml" Id="R77c51a8601814e25" /><Relationship Type="http://schemas.openxmlformats.org/officeDocument/2006/relationships/slide" Target="/ppt/slides/slide3.xml" Id="Raec522fceb4640ec" /><Relationship Type="http://schemas.openxmlformats.org/officeDocument/2006/relationships/slide" Target="/ppt/slides/slide4.xml" Id="R6b2295b6f90f48de" /><Relationship Type="http://schemas.openxmlformats.org/officeDocument/2006/relationships/slide" Target="/ppt/slides/slide5.xml" Id="R0eebc5595ee044a4" /><Relationship Type="http://schemas.openxmlformats.org/officeDocument/2006/relationships/slide" Target="/ppt/slides/slide6.xml" Id="R9e7739f627cd4a4c" /><Relationship Type="http://schemas.openxmlformats.org/officeDocument/2006/relationships/slide" Target="/ppt/slides/slide7.xml" Id="R0d9f5debc84f4f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3adf3927b4a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a055e56ba4956" /><Relationship Type="http://schemas.openxmlformats.org/officeDocument/2006/relationships/theme" Target="/ppt/slideMasters/theme/theme1.xml" Id="R06fab1d4d01d46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a055e56ba49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3f8d12ca54e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748997c3e41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55e62149c40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563f638ec49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069f8cc2b44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ff92407b641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0c17e44cb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NORLANDIA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DRIFT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8 943 618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49 724 348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HOTEL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976 657 802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NORLANDIA DRIFT AS</a:t>
            </a:r>
          </a:p>
        </p:txBody>
      </p:sp>
    </p:spTree>
  </p:cSld>
  <p:clrMapOvr>
    <a:masterClrMapping xmlns:a="http://schemas.openxmlformats.org/drawingml/2006/main"/>
  </p:clrMapOvr>
</p:sld>
</file>