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dac53e4cf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2d3e464214499"/>
  </p:sldMasterIdLst>
  <p:sldIdLst>
    <p:sldId xmlns:r="http://schemas.openxmlformats.org/officeDocument/2006/relationships" id="256" r:id="R68228d379c7042b8"/>
    <p:sldId xmlns:r="http://schemas.openxmlformats.org/officeDocument/2006/relationships" id="257" r:id="R5e48042566904c4c"/>
    <p:sldId xmlns:r="http://schemas.openxmlformats.org/officeDocument/2006/relationships" id="258" r:id="R5572fda711944303"/>
    <p:sldId xmlns:r="http://schemas.openxmlformats.org/officeDocument/2006/relationships" id="259" r:id="Rbe43fea222c547b2"/>
    <p:sldId xmlns:r="http://schemas.openxmlformats.org/officeDocument/2006/relationships" id="260" r:id="R122828ba4b87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2d3e464214499" /><Relationship Type="http://schemas.openxmlformats.org/officeDocument/2006/relationships/slide" Target="/ppt/slides/slide1.xml" Id="R68228d379c7042b8" /><Relationship Type="http://schemas.openxmlformats.org/officeDocument/2006/relationships/slide" Target="/ppt/slides/slide2.xml" Id="R5e48042566904c4c" /><Relationship Type="http://schemas.openxmlformats.org/officeDocument/2006/relationships/slide" Target="/ppt/slides/slide3.xml" Id="R5572fda711944303" /><Relationship Type="http://schemas.openxmlformats.org/officeDocument/2006/relationships/slide" Target="/ppt/slides/slide4.xml" Id="Rbe43fea222c547b2" /><Relationship Type="http://schemas.openxmlformats.org/officeDocument/2006/relationships/slide" Target="/ppt/slides/slide5.xml" Id="R122828ba4b87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9b44c59b3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f0f45436149c0" /><Relationship Type="http://schemas.openxmlformats.org/officeDocument/2006/relationships/theme" Target="/ppt/slideMasters/theme/theme1.xml" Id="Reb0a113e22d4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f0f454361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9c777d0ca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8d68587e3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50df2ca86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528549ee7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1a0c27847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KOMMUNEREVISJON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KOMMUNEREVISJON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480 77 437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revisjon.postmottak@trondheim.kommune.no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www.trondheim.kommune/revisjon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976 663 438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KOMMUNEREVISJON</a:t>
            </a:r>
          </a:p>
        </p:txBody>
      </p:sp>
    </p:spTree>
  </p:cSld>
  <p:clrMapOvr>
    <a:masterClrMapping xmlns:a="http://schemas.openxmlformats.org/drawingml/2006/main"/>
  </p:clrMapOvr>
</p:sld>
</file>