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593156d774b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0e491a60548d6"/>
  </p:sldMasterIdLst>
  <p:sldIdLst>
    <p:sldId xmlns:r="http://schemas.openxmlformats.org/officeDocument/2006/relationships" id="256" r:id="R7d368a7e05864015"/>
    <p:sldId xmlns:r="http://schemas.openxmlformats.org/officeDocument/2006/relationships" id="257" r:id="R8c2eabb8e2ad4e1e"/>
    <p:sldId xmlns:r="http://schemas.openxmlformats.org/officeDocument/2006/relationships" id="258" r:id="R523b77712e304ae4"/>
    <p:sldId xmlns:r="http://schemas.openxmlformats.org/officeDocument/2006/relationships" id="259" r:id="R46ddd9087d8c4015"/>
    <p:sldId xmlns:r="http://schemas.openxmlformats.org/officeDocument/2006/relationships" id="260" r:id="R0243d6157cdc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0e491a60548d6" /><Relationship Type="http://schemas.openxmlformats.org/officeDocument/2006/relationships/slide" Target="/ppt/slides/slide1.xml" Id="R7d368a7e05864015" /><Relationship Type="http://schemas.openxmlformats.org/officeDocument/2006/relationships/slide" Target="/ppt/slides/slide2.xml" Id="R8c2eabb8e2ad4e1e" /><Relationship Type="http://schemas.openxmlformats.org/officeDocument/2006/relationships/slide" Target="/ppt/slides/slide3.xml" Id="R523b77712e304ae4" /><Relationship Type="http://schemas.openxmlformats.org/officeDocument/2006/relationships/slide" Target="/ppt/slides/slide4.xml" Id="R46ddd9087d8c4015" /><Relationship Type="http://schemas.openxmlformats.org/officeDocument/2006/relationships/slide" Target="/ppt/slides/slide5.xml" Id="R0243d6157cdc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f25af7ad4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56c40093f4a15" /><Relationship Type="http://schemas.openxmlformats.org/officeDocument/2006/relationships/theme" Target="/ppt/slideMasters/theme/theme1.xml" Id="Rd826f2650cdb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56c40093f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604e1ff4a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a9f919394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6a1b01631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63f03afa8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6777a7e31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RENNEBU KOMMUNE SOSIALADMINISTRASJON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SOSIALADMINISTRASJON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RENNEBU KOMMUNE SOSIALADMINISTRASJON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SOSIALADMINISTRASJON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SOSIALADMINISTRASJON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SOSIALADMINISTRASJON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postmottak@rennebu.kommune.no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976 663 462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KOMMUNE SOSIALADMINISTRASJON</a:t>
            </a:r>
          </a:p>
        </p:txBody>
      </p:sp>
    </p:spTree>
  </p:cSld>
  <p:clrMapOvr>
    <a:masterClrMapping xmlns:a="http://schemas.openxmlformats.org/drawingml/2006/main"/>
  </p:clrMapOvr>
</p:sld>
</file>