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e6a83e2ae241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a62fb8627b4755"/>
  </p:sldMasterIdLst>
  <p:sldIdLst>
    <p:sldId xmlns:r="http://schemas.openxmlformats.org/officeDocument/2006/relationships" id="256" r:id="R722676d33a84436e"/>
    <p:sldId xmlns:r="http://schemas.openxmlformats.org/officeDocument/2006/relationships" id="257" r:id="R288913a33e894b64"/>
    <p:sldId xmlns:r="http://schemas.openxmlformats.org/officeDocument/2006/relationships" id="258" r:id="R727d449af4de4fe8"/>
    <p:sldId xmlns:r="http://schemas.openxmlformats.org/officeDocument/2006/relationships" id="259" r:id="Rf3558465423e44ea"/>
    <p:sldId xmlns:r="http://schemas.openxmlformats.org/officeDocument/2006/relationships" id="260" r:id="R81bd22f8c4274062"/>
    <p:sldId xmlns:r="http://schemas.openxmlformats.org/officeDocument/2006/relationships" id="261" r:id="Rba565293788b41d1"/>
    <p:sldId xmlns:r="http://schemas.openxmlformats.org/officeDocument/2006/relationships" id="262" r:id="R442ca0726cde44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a62fb8627b4755" /><Relationship Type="http://schemas.openxmlformats.org/officeDocument/2006/relationships/slide" Target="/ppt/slides/slide1.xml" Id="R722676d33a84436e" /><Relationship Type="http://schemas.openxmlformats.org/officeDocument/2006/relationships/slide" Target="/ppt/slides/slide2.xml" Id="R288913a33e894b64" /><Relationship Type="http://schemas.openxmlformats.org/officeDocument/2006/relationships/slide" Target="/ppt/slides/slide3.xml" Id="R727d449af4de4fe8" /><Relationship Type="http://schemas.openxmlformats.org/officeDocument/2006/relationships/slide" Target="/ppt/slides/slide4.xml" Id="Rf3558465423e44ea" /><Relationship Type="http://schemas.openxmlformats.org/officeDocument/2006/relationships/slide" Target="/ppt/slides/slide5.xml" Id="R81bd22f8c4274062" /><Relationship Type="http://schemas.openxmlformats.org/officeDocument/2006/relationships/slide" Target="/ppt/slides/slide6.xml" Id="Rba565293788b41d1" /><Relationship Type="http://schemas.openxmlformats.org/officeDocument/2006/relationships/slide" Target="/ppt/slides/slide7.xml" Id="R442ca0726cde44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627ccd520b42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1dbef4ce748f5" /><Relationship Type="http://schemas.openxmlformats.org/officeDocument/2006/relationships/theme" Target="/ppt/slideMasters/theme/theme1.xml" Id="R82c6bd63b3ca46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11dbef4ce748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4ebdfe57349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9b1c8fa6044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fb594474745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2c2c8c73a42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42082778c40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710fca6434f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42330d3a641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DYBVIG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DYBVIG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DYBVIG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DYBVIG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DYBVIG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DYBVIG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40 648 265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1 012 806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857 060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11 295 974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18 880 187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DYBVIG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DYBVIG MORTEN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DYBVIG THOMAS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REPPESGÅRD KRISTINE E D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DYBVIG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Enebakkveien 304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28 27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976 700 163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DYBVIG AS</a:t>
            </a:r>
          </a:p>
        </p:txBody>
      </p:sp>
    </p:spTree>
  </p:cSld>
  <p:clrMapOvr>
    <a:masterClrMapping xmlns:a="http://schemas.openxmlformats.org/drawingml/2006/main"/>
  </p:clrMapOvr>
</p:sld>
</file>