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b4796afff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ec6ff7bb64102"/>
  </p:sldMasterIdLst>
  <p:sldIdLst>
    <p:sldId xmlns:r="http://schemas.openxmlformats.org/officeDocument/2006/relationships" id="256" r:id="R97b1606a0e13435c"/>
    <p:sldId xmlns:r="http://schemas.openxmlformats.org/officeDocument/2006/relationships" id="257" r:id="R6aab1131fefb4521"/>
    <p:sldId xmlns:r="http://schemas.openxmlformats.org/officeDocument/2006/relationships" id="258" r:id="R516425453aca4db6"/>
    <p:sldId xmlns:r="http://schemas.openxmlformats.org/officeDocument/2006/relationships" id="259" r:id="R4cb7a498e7894fc2"/>
    <p:sldId xmlns:r="http://schemas.openxmlformats.org/officeDocument/2006/relationships" id="260" r:id="R645bd8669c9b4e74"/>
    <p:sldId xmlns:r="http://schemas.openxmlformats.org/officeDocument/2006/relationships" id="261" r:id="R28db6f45e1e1408b"/>
    <p:sldId xmlns:r="http://schemas.openxmlformats.org/officeDocument/2006/relationships" id="262" r:id="R67771ff00aa747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ec6ff7bb64102" /><Relationship Type="http://schemas.openxmlformats.org/officeDocument/2006/relationships/slide" Target="/ppt/slides/slide1.xml" Id="R97b1606a0e13435c" /><Relationship Type="http://schemas.openxmlformats.org/officeDocument/2006/relationships/slide" Target="/ppt/slides/slide2.xml" Id="R6aab1131fefb4521" /><Relationship Type="http://schemas.openxmlformats.org/officeDocument/2006/relationships/slide" Target="/ppt/slides/slide3.xml" Id="R516425453aca4db6" /><Relationship Type="http://schemas.openxmlformats.org/officeDocument/2006/relationships/slide" Target="/ppt/slides/slide4.xml" Id="R4cb7a498e7894fc2" /><Relationship Type="http://schemas.openxmlformats.org/officeDocument/2006/relationships/slide" Target="/ppt/slides/slide5.xml" Id="R645bd8669c9b4e74" /><Relationship Type="http://schemas.openxmlformats.org/officeDocument/2006/relationships/slide" Target="/ppt/slides/slide6.xml" Id="R28db6f45e1e1408b" /><Relationship Type="http://schemas.openxmlformats.org/officeDocument/2006/relationships/slide" Target="/ppt/slides/slide7.xml" Id="R67771ff00aa747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5870d0932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f0b13c0d4985" /><Relationship Type="http://schemas.openxmlformats.org/officeDocument/2006/relationships/theme" Target="/ppt/slideMasters/theme/theme1.xml" Id="R331900917d6c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af0b13c0d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628c930f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2e76facc8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1dfa74f8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53b18bca4f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29543aa4b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2f34f4ec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eca7e825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 HALVORSEN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459 222 837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31 047 888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25 907 680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22 083 575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126 645 800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TEQVA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976 700 376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 HALVORSEN AS</a:t>
            </a:r>
          </a:p>
        </p:txBody>
      </p:sp>
    </p:spTree>
  </p:cSld>
  <p:clrMapOvr>
    <a:masterClrMapping xmlns:a="http://schemas.openxmlformats.org/drawingml/2006/main"/>
  </p:clrMapOvr>
</p:sld>
</file>